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348" r:id="rId3"/>
    <p:sldId id="349" r:id="rId4"/>
    <p:sldId id="350" r:id="rId5"/>
    <p:sldId id="351" r:id="rId6"/>
    <p:sldId id="352" r:id="rId7"/>
    <p:sldId id="261" r:id="rId8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8"/>
            <p14:sldId id="349"/>
            <p14:sldId id="350"/>
            <p14:sldId id="351"/>
            <p14:sldId id="35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99CCFF"/>
    <a:srgbClr val="9E9E9F"/>
    <a:srgbClr val="9FB7D3"/>
    <a:srgbClr val="8BC5FF"/>
    <a:srgbClr val="6A8FBF"/>
    <a:srgbClr val="00A9D4"/>
    <a:srgbClr val="007B78"/>
    <a:srgbClr val="89BA17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7280E7-C482-4466-A02E-3DFB059CF04F}" v="8" dt="2022-04-21T15:28:07.5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2" d="100"/>
          <a:sy n="62" d="100"/>
        </p:scale>
        <p:origin x="1428" y="5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kub Kolodziej" userId="5f074a04-ab0c-497d-8c74-83fb2867120f" providerId="ADAL" clId="{D47280E7-C482-4466-A02E-3DFB059CF04F}"/>
    <pc:docChg chg="undo custSel addSld modSld">
      <pc:chgData name="Jakub Kolodziej" userId="5f074a04-ab0c-497d-8c74-83fb2867120f" providerId="ADAL" clId="{D47280E7-C482-4466-A02E-3DFB059CF04F}" dt="2022-04-25T14:40:53.310" v="1011" actId="6549"/>
      <pc:docMkLst>
        <pc:docMk/>
      </pc:docMkLst>
      <pc:sldChg chg="modSp mod">
        <pc:chgData name="Jakub Kolodziej" userId="5f074a04-ab0c-497d-8c74-83fb2867120f" providerId="ADAL" clId="{D47280E7-C482-4466-A02E-3DFB059CF04F}" dt="2022-04-25T14:40:53.310" v="1011" actId="6549"/>
        <pc:sldMkLst>
          <pc:docMk/>
          <pc:sldMk cId="0" sldId="259"/>
        </pc:sldMkLst>
        <pc:spChg chg="mod">
          <ac:chgData name="Jakub Kolodziej" userId="5f074a04-ab0c-497d-8c74-83fb2867120f" providerId="ADAL" clId="{D47280E7-C482-4466-A02E-3DFB059CF04F}" dt="2022-04-25T14:40:53.310" v="1011" actId="6549"/>
          <ac:spMkLst>
            <pc:docMk/>
            <pc:sldMk cId="0" sldId="259"/>
            <ac:spMk id="6" creationId="{F36CE8FF-8F71-47A5-86EB-1F44D70B2B0C}"/>
          </ac:spMkLst>
        </pc:spChg>
      </pc:sldChg>
      <pc:sldChg chg="modSp mod">
        <pc:chgData name="Jakub Kolodziej" userId="5f074a04-ab0c-497d-8c74-83fb2867120f" providerId="ADAL" clId="{D47280E7-C482-4466-A02E-3DFB059CF04F}" dt="2022-04-21T15:57:31.122" v="999" actId="20577"/>
        <pc:sldMkLst>
          <pc:docMk/>
          <pc:sldMk cId="191273538" sldId="348"/>
        </pc:sldMkLst>
        <pc:spChg chg="mod">
          <ac:chgData name="Jakub Kolodziej" userId="5f074a04-ab0c-497d-8c74-83fb2867120f" providerId="ADAL" clId="{D47280E7-C482-4466-A02E-3DFB059CF04F}" dt="2022-04-21T15:57:31.122" v="999" actId="20577"/>
          <ac:spMkLst>
            <pc:docMk/>
            <pc:sldMk cId="191273538" sldId="348"/>
            <ac:spMk id="5" creationId="{5D585128-85B0-46EB-9259-398954EAA427}"/>
          </ac:spMkLst>
        </pc:spChg>
      </pc:sldChg>
      <pc:sldChg chg="modSp mod">
        <pc:chgData name="Jakub Kolodziej" userId="5f074a04-ab0c-497d-8c74-83fb2867120f" providerId="ADAL" clId="{D47280E7-C482-4466-A02E-3DFB059CF04F}" dt="2022-04-21T15:55:50.520" v="914" actId="6549"/>
        <pc:sldMkLst>
          <pc:docMk/>
          <pc:sldMk cId="116735024" sldId="349"/>
        </pc:sldMkLst>
        <pc:spChg chg="mod">
          <ac:chgData name="Jakub Kolodziej" userId="5f074a04-ab0c-497d-8c74-83fb2867120f" providerId="ADAL" clId="{D47280E7-C482-4466-A02E-3DFB059CF04F}" dt="2022-04-21T15:55:50.520" v="914" actId="6549"/>
          <ac:spMkLst>
            <pc:docMk/>
            <pc:sldMk cId="116735024" sldId="349"/>
            <ac:spMk id="5" creationId="{5D585128-85B0-46EB-9259-398954EAA427}"/>
          </ac:spMkLst>
        </pc:spChg>
      </pc:sldChg>
      <pc:sldChg chg="addSp delSp modSp mod">
        <pc:chgData name="Jakub Kolodziej" userId="5f074a04-ab0c-497d-8c74-83fb2867120f" providerId="ADAL" clId="{D47280E7-C482-4466-A02E-3DFB059CF04F}" dt="2022-04-21T15:26:22.816" v="892" actId="20577"/>
        <pc:sldMkLst>
          <pc:docMk/>
          <pc:sldMk cId="391234764" sldId="350"/>
        </pc:sldMkLst>
        <pc:spChg chg="mod">
          <ac:chgData name="Jakub Kolodziej" userId="5f074a04-ab0c-497d-8c74-83fb2867120f" providerId="ADAL" clId="{D47280E7-C482-4466-A02E-3DFB059CF04F}" dt="2022-04-21T15:26:22.816" v="892" actId="20577"/>
          <ac:spMkLst>
            <pc:docMk/>
            <pc:sldMk cId="391234764" sldId="350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8.619" v="425" actId="20577"/>
          <ac:spMkLst>
            <pc:docMk/>
            <pc:sldMk cId="391234764" sldId="350"/>
            <ac:spMk id="6" creationId="{30C73DBC-36D7-4F0D-BF61-04082F33006E}"/>
          </ac:spMkLst>
        </pc:spChg>
        <pc:picChg chg="add del mod">
          <ac:chgData name="Jakub Kolodziej" userId="5f074a04-ab0c-497d-8c74-83fb2867120f" providerId="ADAL" clId="{D47280E7-C482-4466-A02E-3DFB059CF04F}" dt="2022-04-21T15:25:43.033" v="874"/>
          <ac:picMkLst>
            <pc:docMk/>
            <pc:sldMk cId="391234764" sldId="350"/>
            <ac:picMk id="1026" creationId="{9DE6EE74-4F9C-4649-8F66-E921E2F06923}"/>
          </ac:picMkLst>
        </pc:picChg>
        <pc:picChg chg="add mod">
          <ac:chgData name="Jakub Kolodziej" userId="5f074a04-ab0c-497d-8c74-83fb2867120f" providerId="ADAL" clId="{D47280E7-C482-4466-A02E-3DFB059CF04F}" dt="2022-04-21T15:25:53.673" v="876" actId="1076"/>
          <ac:picMkLst>
            <pc:docMk/>
            <pc:sldMk cId="391234764" sldId="350"/>
            <ac:picMk id="1027" creationId="{4941E066-7890-45D4-B472-46B9FDFB7D16}"/>
          </ac:picMkLst>
        </pc:picChg>
      </pc:sldChg>
      <pc:sldChg chg="modSp add mod">
        <pc:chgData name="Jakub Kolodziej" userId="5f074a04-ab0c-497d-8c74-83fb2867120f" providerId="ADAL" clId="{D47280E7-C482-4466-A02E-3DFB059CF04F}" dt="2022-04-21T15:13:04.786" v="869" actId="5793"/>
        <pc:sldMkLst>
          <pc:docMk/>
          <pc:sldMk cId="4167505168" sldId="351"/>
        </pc:sldMkLst>
        <pc:spChg chg="mod">
          <ac:chgData name="Jakub Kolodziej" userId="5f074a04-ab0c-497d-8c74-83fb2867120f" providerId="ADAL" clId="{D47280E7-C482-4466-A02E-3DFB059CF04F}" dt="2022-04-21T15:13:04.786" v="869" actId="5793"/>
          <ac:spMkLst>
            <pc:docMk/>
            <pc:sldMk cId="4167505168" sldId="351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3.777" v="421" actId="20577"/>
          <ac:spMkLst>
            <pc:docMk/>
            <pc:sldMk cId="4167505168" sldId="351"/>
            <ac:spMk id="6" creationId="{30C73DBC-36D7-4F0D-BF61-04082F33006E}"/>
          </ac:spMkLst>
        </pc:spChg>
      </pc:sldChg>
      <pc:sldChg chg="addSp delSp modSp add mod">
        <pc:chgData name="Jakub Kolodziej" userId="5f074a04-ab0c-497d-8c74-83fb2867120f" providerId="ADAL" clId="{D47280E7-C482-4466-A02E-3DFB059CF04F}" dt="2022-04-21T15:31:45.669" v="900" actId="1076"/>
        <pc:sldMkLst>
          <pc:docMk/>
          <pc:sldMk cId="2423152135" sldId="352"/>
        </pc:sldMkLst>
        <pc:spChg chg="add mod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3" creationId="{2042EB58-F7A6-4CC6-8DF6-1A25239495C8}"/>
          </ac:spMkLst>
        </pc:spChg>
        <pc:spChg chg="del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31:45.669" v="900" actId="1076"/>
          <ac:spMkLst>
            <pc:docMk/>
            <pc:sldMk cId="2423152135" sldId="352"/>
            <ac:spMk id="6" creationId="{30C73DBC-36D7-4F0D-BF61-04082F33006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Test Tolerance review discussion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TSG-RAN5#95-e		     	     R5-223165</a:t>
            </a:r>
            <a:endParaRPr lang="en-US" sz="2400" kern="0" dirty="0">
              <a:highlight>
                <a:srgbClr val="FFFF00"/>
              </a:highlight>
            </a:endParaRPr>
          </a:p>
          <a:p>
            <a:r>
              <a:rPr lang="en-US" sz="2000" kern="0" dirty="0"/>
              <a:t>Electronic Meeting, 9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– 20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2022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600" dirty="0" err="1"/>
              <a:t>RAN5</a:t>
            </a:r>
            <a:r>
              <a:rPr lang="en-US" sz="1600" dirty="0"/>
              <a:t>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FR2</a:t>
            </a:r>
            <a:r>
              <a:rPr lang="en-US" sz="1600" dirty="0"/>
              <a:t> Test Tolerance reviewing process is well established and ongoing since </a:t>
            </a:r>
            <a:r>
              <a:rPr lang="en-US" sz="1600" dirty="0" err="1"/>
              <a:t>RAN5</a:t>
            </a:r>
            <a:r>
              <a:rPr lang="en-US" sz="1600" dirty="0"/>
              <a:t> #82 for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RAN5</a:t>
            </a:r>
            <a:r>
              <a:rPr lang="en-US" sz="1600" dirty="0"/>
              <a:t> #88-e for </a:t>
            </a:r>
            <a:r>
              <a:rPr lang="en-US" sz="1600" dirty="0" err="1"/>
              <a:t>FR2</a:t>
            </a:r>
            <a:r>
              <a:rPr lang="en-US" sz="1600" dirty="0"/>
              <a:t>. </a:t>
            </a:r>
          </a:p>
          <a:p>
            <a:r>
              <a:rPr lang="en-US" sz="1600" dirty="0"/>
              <a:t>Number of discussion papers have been provided to discuss both how to create the TT analysis and how the review process works.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-192615 </a:t>
            </a:r>
            <a:r>
              <a:rPr lang="en-GB" sz="1600" dirty="0">
                <a:ea typeface="+mn-ea"/>
                <a:cs typeface="+mn-cs"/>
              </a:rPr>
              <a:t>Test Tolerance review process for NR (Anritsu)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-204848</a:t>
            </a:r>
            <a:r>
              <a:rPr lang="en-GB" sz="1600" dirty="0">
                <a:ea typeface="+mn-ea"/>
                <a:cs typeface="+mn-cs"/>
              </a:rPr>
              <a:t> Test Tolerance review process for </a:t>
            </a:r>
            <a:r>
              <a:rPr lang="en-GB" sz="1600" dirty="0" err="1">
                <a:ea typeface="+mn-ea"/>
                <a:cs typeface="+mn-cs"/>
              </a:rPr>
              <a:t>FR2</a:t>
            </a:r>
            <a:r>
              <a:rPr lang="en-GB" sz="1600" dirty="0">
                <a:ea typeface="+mn-ea"/>
                <a:cs typeface="+mn-cs"/>
              </a:rPr>
              <a:t> </a:t>
            </a:r>
            <a:r>
              <a:rPr lang="en-GB" sz="1600" dirty="0" err="1">
                <a:ea typeface="+mn-ea"/>
                <a:cs typeface="+mn-cs"/>
              </a:rPr>
              <a:t>RRM</a:t>
            </a:r>
            <a:r>
              <a:rPr lang="en-GB" sz="1600" dirty="0">
                <a:ea typeface="+mn-ea"/>
                <a:cs typeface="+mn-cs"/>
              </a:rPr>
              <a:t> Test cases (Anritsu)</a:t>
            </a:r>
          </a:p>
          <a:p>
            <a:pPr lvl="1"/>
            <a:r>
              <a:rPr lang="en-US" sz="1600" b="1" dirty="0" err="1">
                <a:ea typeface="+mn-ea"/>
                <a:cs typeface="+mn-cs"/>
              </a:rPr>
              <a:t>R5</a:t>
            </a:r>
            <a:r>
              <a:rPr lang="en-US" sz="1600" b="1" dirty="0">
                <a:ea typeface="+mn-ea"/>
                <a:cs typeface="+mn-cs"/>
              </a:rPr>
              <a:t>-211654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RAN5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5G</a:t>
            </a:r>
            <a:r>
              <a:rPr lang="en-US" sz="1600" dirty="0">
                <a:ea typeface="+mn-ea"/>
                <a:cs typeface="+mn-cs"/>
              </a:rPr>
              <a:t> NR </a:t>
            </a:r>
            <a:r>
              <a:rPr lang="en-US" sz="1600" dirty="0" err="1">
                <a:ea typeface="+mn-ea"/>
                <a:cs typeface="+mn-cs"/>
              </a:rPr>
              <a:t>FR1</a:t>
            </a:r>
            <a:r>
              <a:rPr lang="en-US" sz="1600" dirty="0">
                <a:ea typeface="+mn-ea"/>
                <a:cs typeface="+mn-cs"/>
              </a:rPr>
              <a:t> Test Tolerance review training (Ericsson)</a:t>
            </a:r>
          </a:p>
          <a:p>
            <a:pPr lvl="1"/>
            <a:r>
              <a:rPr lang="en-US" sz="1600" b="1" dirty="0">
                <a:ea typeface="+mn-ea"/>
                <a:cs typeface="+mn-cs"/>
              </a:rPr>
              <a:t>R5-211655</a:t>
            </a:r>
            <a:r>
              <a:rPr lang="en-US" sz="1600" dirty="0">
                <a:ea typeface="+mn-ea"/>
                <a:cs typeface="+mn-cs"/>
              </a:rPr>
              <a:t> RAN5 5G NR FR2 Test Tolerance review training (Ericsson)</a:t>
            </a:r>
          </a:p>
          <a:p>
            <a:pPr lvl="1"/>
            <a:endParaRPr lang="en-US" sz="1600" dirty="0">
              <a:ea typeface="+mn-ea"/>
              <a:cs typeface="+mn-cs"/>
            </a:endParaRPr>
          </a:p>
          <a:p>
            <a:r>
              <a:rPr lang="en-US" sz="2000" dirty="0"/>
              <a:t>Reviewing companies:</a:t>
            </a:r>
          </a:p>
          <a:p>
            <a:pPr lvl="1"/>
            <a:r>
              <a:rPr lang="en-US" sz="1600" dirty="0">
                <a:ea typeface="+mn-ea"/>
                <a:cs typeface="+mn-cs"/>
              </a:rPr>
              <a:t>Anritsu, </a:t>
            </a:r>
            <a:r>
              <a:rPr lang="en-US" sz="1600">
                <a:ea typeface="+mn-ea"/>
                <a:cs typeface="+mn-cs"/>
              </a:rPr>
              <a:t>Ericsson, Keysight</a:t>
            </a:r>
            <a:r>
              <a:rPr lang="en-US" sz="1600" dirty="0">
                <a:ea typeface="+mn-ea"/>
                <a:cs typeface="+mn-cs"/>
              </a:rPr>
              <a:t>, R&amp;S</a:t>
            </a:r>
            <a:r>
              <a:rPr lang="en-US" sz="1600">
                <a:ea typeface="+mn-ea"/>
                <a:cs typeface="+mn-cs"/>
              </a:rPr>
              <a:t>, Qualcomm.</a:t>
            </a:r>
            <a:endParaRPr lang="en-US" sz="1600" dirty="0">
              <a:ea typeface="+mn-ea"/>
              <a:cs typeface="+mn-cs"/>
            </a:endParaRPr>
          </a:p>
          <a:p>
            <a:pPr lvl="1"/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2400" b="1" dirty="0"/>
              <a:t> (1/2)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purpose of this document is…</a:t>
            </a:r>
          </a:p>
          <a:p>
            <a:pPr lvl="1"/>
            <a:r>
              <a:rPr lang="en-US" sz="1600" dirty="0"/>
              <a:t>to raise awareness that NR FR1 &amp; FR2 TT review process works,</a:t>
            </a:r>
          </a:p>
          <a:p>
            <a:pPr lvl="1"/>
            <a:r>
              <a:rPr lang="en-US" sz="1600" dirty="0"/>
              <a:t>remind ways of working, </a:t>
            </a:r>
          </a:p>
          <a:p>
            <a:pPr lvl="1"/>
            <a:r>
              <a:rPr lang="en-US" sz="1600" dirty="0"/>
              <a:t>remind what are the reviewer’s responsibilities,  </a:t>
            </a:r>
          </a:p>
          <a:p>
            <a:pPr lvl="1"/>
            <a:r>
              <a:rPr lang="en-US" sz="1600" dirty="0"/>
              <a:t>point out what is working well already,</a:t>
            </a:r>
          </a:p>
          <a:p>
            <a:pPr lvl="1"/>
            <a:r>
              <a:rPr lang="en-US" sz="1600" dirty="0"/>
              <a:t>point out some room for improvement areas,</a:t>
            </a:r>
          </a:p>
          <a:p>
            <a:pPr lvl="1"/>
            <a:r>
              <a:rPr lang="en-US" sz="1600" dirty="0"/>
              <a:t>trigger the discussion,</a:t>
            </a:r>
          </a:p>
          <a:p>
            <a:pPr lvl="1"/>
            <a:r>
              <a:rPr lang="en-US" sz="1600" dirty="0"/>
              <a:t>answer the questions if necessary.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(2/2)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review process is based on set of deadlines and deliverables </a:t>
            </a:r>
          </a:p>
          <a:p>
            <a:pPr lvl="1"/>
            <a:r>
              <a:rPr lang="en-US" sz="1400" dirty="0"/>
              <a:t>Declaration deadline (usually 4 weeks before the submission deadline)</a:t>
            </a:r>
          </a:p>
          <a:p>
            <a:pPr lvl="1"/>
            <a:r>
              <a:rPr lang="en-US" sz="1400" dirty="0"/>
              <a:t>Drafts submission deadline (usually 2 weeks before the submission deadline)</a:t>
            </a:r>
          </a:p>
          <a:p>
            <a:r>
              <a:rPr lang="en-US" sz="1800" dirty="0"/>
              <a:t>The process dates and deliverables are visualized on the picture sent out by Ericsson before each meeting: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 (1/2)</a:t>
            </a:r>
            <a:r>
              <a:rPr lang="en-US" sz="18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4941E066-7890-45D4-B472-46B9FDFB7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84" y="2479739"/>
            <a:ext cx="63341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3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What works well.</a:t>
            </a:r>
          </a:p>
          <a:p>
            <a:pPr lvl="1"/>
            <a:r>
              <a:rPr lang="en-US" sz="1400" dirty="0"/>
              <a:t>The process itself</a:t>
            </a:r>
          </a:p>
          <a:p>
            <a:pPr lvl="1"/>
            <a:r>
              <a:rPr lang="en-US" sz="1400" dirty="0"/>
              <a:t>Quality of deliverables</a:t>
            </a:r>
          </a:p>
          <a:p>
            <a:pPr lvl="1"/>
            <a:r>
              <a:rPr lang="en-US" sz="1400" dirty="0"/>
              <a:t>…</a:t>
            </a:r>
          </a:p>
          <a:p>
            <a:r>
              <a:rPr lang="en-US" sz="1800" dirty="0"/>
              <a:t>What can be improved?</a:t>
            </a:r>
          </a:p>
          <a:p>
            <a:pPr lvl="1"/>
            <a:r>
              <a:rPr lang="en-US" sz="1000" dirty="0"/>
              <a:t>Communication</a:t>
            </a:r>
          </a:p>
          <a:p>
            <a:pPr lvl="2"/>
            <a:r>
              <a:rPr lang="en-US" sz="1000" dirty="0"/>
              <a:t>RAN5 </a:t>
            </a:r>
            <a:r>
              <a:rPr lang="en-US" sz="1000" dirty="0" err="1"/>
              <a:t>Tdoc</a:t>
            </a:r>
            <a:r>
              <a:rPr lang="en-US" sz="1000" dirty="0"/>
              <a:t> numbers</a:t>
            </a:r>
          </a:p>
          <a:p>
            <a:pPr lvl="2"/>
            <a:r>
              <a:rPr lang="en-US" sz="1000" dirty="0"/>
              <a:t>RAN4 dependency (</a:t>
            </a:r>
            <a:r>
              <a:rPr lang="en-US" sz="1000" dirty="0" err="1"/>
              <a:t>Tdoc</a:t>
            </a:r>
            <a:r>
              <a:rPr lang="en-US" sz="1000" dirty="0"/>
              <a:t> numbers, clearing the dependency </a:t>
            </a:r>
            <a:r>
              <a:rPr lang="en-US" sz="1000" dirty="0" err="1"/>
              <a:t>etc</a:t>
            </a:r>
            <a:r>
              <a:rPr lang="en-US" sz="1000" dirty="0"/>
              <a:t>)</a:t>
            </a:r>
          </a:p>
          <a:p>
            <a:pPr lvl="2"/>
            <a:r>
              <a:rPr lang="en-US" sz="1000" dirty="0"/>
              <a:t>RAN</a:t>
            </a:r>
          </a:p>
          <a:p>
            <a:pPr lvl="1"/>
            <a:r>
              <a:rPr lang="en-US" sz="1000" dirty="0"/>
              <a:t>Review</a:t>
            </a:r>
          </a:p>
          <a:p>
            <a:pPr lvl="2"/>
            <a:r>
              <a:rPr lang="en-US" sz="1000" dirty="0"/>
              <a:t>Timing</a:t>
            </a:r>
          </a:p>
          <a:p>
            <a:pPr lvl="2"/>
            <a:r>
              <a:rPr lang="en-US" sz="1000" dirty="0"/>
              <a:t>Final review after revision has been provided</a:t>
            </a:r>
          </a:p>
          <a:p>
            <a:pPr lvl="2"/>
            <a:r>
              <a:rPr lang="en-US" sz="1000" dirty="0"/>
              <a:t>…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</a:t>
            </a:r>
            <a:r>
              <a:rPr lang="en-US" sz="1800" b="1" dirty="0"/>
              <a:t> </a:t>
            </a:r>
            <a:r>
              <a:rPr lang="en-US" sz="2000" b="1" dirty="0"/>
              <a:t>(2/2)</a:t>
            </a:r>
            <a:r>
              <a:rPr lang="en-US" sz="16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50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3985115" y="274320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Q&amp;A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2EB58-F7A6-4CC6-8DF6-1A2523949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423152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</TotalTime>
  <Words>321</Words>
  <Application>Microsoft Office PowerPoint</Application>
  <PresentationFormat>On-screen Show (4:3)</PresentationFormat>
  <Paragraphs>46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Ericsson Capital TT</vt:lpstr>
      <vt:lpstr>Arial</vt:lpstr>
      <vt:lpstr>PresentationTemplate2011</vt:lpstr>
      <vt:lpstr>RAN5 5G NR Test Tolerance review discussion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RAN5 5G NR FR1 Test Tolerance review trainig </dc:title>
  <dc:creator>Jakub Kolodziej</dc:creator>
  <cp:lastModifiedBy>Jakub Kolodziej</cp:lastModifiedBy>
  <cp:revision>149</cp:revision>
  <dcterms:created xsi:type="dcterms:W3CDTF">2020-12-17T12:44:44Z</dcterms:created>
  <dcterms:modified xsi:type="dcterms:W3CDTF">2022-04-25T14:40:55Z</dcterms:modified>
</cp:coreProperties>
</file>