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5" r:id="rId5"/>
    <p:sldId id="330" r:id="rId6"/>
    <p:sldId id="328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71"/>
        <p:guide pos="38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CA related test cases among WIs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Huawei, Hisilicon, Ericsson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R5-222872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385" y="573405"/>
            <a:ext cx="11876405" cy="758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The requirements for different types of CA configurations have been defined in different RAN4 WIs, which leads to complex RAN5 WIs’ scopes differentiation</a:t>
            </a:r>
            <a:r>
              <a:rPr lang="en-US" altLang="zh-CN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55905" y="1386840"/>
          <a:ext cx="11657965" cy="2348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345"/>
                <a:gridCol w="2667000"/>
                <a:gridCol w="3100705"/>
                <a:gridCol w="2367915"/>
              </a:tblGrid>
              <a:tr h="7010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Req. for different types of config. in TS 38.101-1</a:t>
                      </a:r>
                      <a:endParaRPr lang="en-US" altLang="zh-CN" sz="200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Rel-15 [1]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Rel-16 [2]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Rel-17 [3]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2DL/2UL, 3DL/1UL, 4DL/1UL,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2DL/2UL, 3DL/1UL, 4DL/1UL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7010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+ inter-band,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+ inter-band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3DL/2UL, 4DL/1UL, 4DL/2UL,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3DL/3UL, 4DL/3UL, 5DL/2UL, 5DL/3UL, 6DL/1UL, 6DL/2UL, 6DL/3UL, 7DL/1UL, 7DL/2UL, 7DL/3UL, 8DL/1UL, 8DL/2UL, 8DL/3UL, 9DL/1UL, 9DL/2UL, 9DL/3UL, 10DL/1UL, 10DL/2UL, 10DL/3UL, 11DL/1UL, 11DL/2UL, 12DL/1UL, 12DL/2UL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Proposal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55" y="565150"/>
            <a:ext cx="116592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 smtClean="0">
                <a:latin typeface="+mn-lt"/>
                <a:sym typeface="+mn-ea"/>
              </a:rPr>
              <a:t>To adopt the following WIs’ scopes dividing solution to handle CA related test cases in RAN5. Rapporteurs to update the corresponding WPs accordingly. Contributions to be submitted under the corresponding WIC.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50190" y="1757680"/>
          <a:ext cx="11657965" cy="4745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110"/>
                <a:gridCol w="1757680"/>
                <a:gridCol w="1903730"/>
                <a:gridCol w="2025650"/>
                <a:gridCol w="3820795"/>
              </a:tblGrid>
              <a:tr h="1310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/>
                        <a:t>Test cases for different types of configurations in TS 38.521-1</a:t>
                      </a:r>
                      <a:endParaRPr lang="en-US" altLang="zh-CN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Rel-15 WI “TEI15_test, 5GS_NR_LTE-UEConTest” (UIC=760087)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“NR_RF_FR1-UEConTest” (UIC=870061)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“NR_CADC_NR_LTE_DC_R16-UEConTest” (UIC=830083)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Rel-17 WI “NR_CADC_NR_LTE_DC_R17-UEConTest” (UIC=900056)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r>
                        <a:rPr lang="en-US" altLang="zh-CN"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BW Class C</a:t>
                      </a:r>
                      <a:endParaRPr lang="en-US" altLang="zh-CN" sz="15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r>
                        <a:rPr lang="en-US" altLang="zh-CN"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with BW Class B</a:t>
                      </a:r>
                      <a:endParaRPr lang="en-US" altLang="zh-CN" sz="15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2DL/2UL, 3DL/1UL, 4DL/1UL, 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5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5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</a:t>
                      </a:r>
                      <a:r>
                        <a:rPr lang="en-US" altLang="zh-CN"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UL</a:t>
                      </a:r>
                      <a:endParaRPr lang="en-US" altLang="zh-CN" sz="15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4DL/1UL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1691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+ inter-band,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+ inter-band</a:t>
                      </a: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3DL/1UL*</a:t>
                      </a:r>
                      <a:endParaRPr lang="en-US" altLang="zh-CN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3DL/2UL, 4DL/1UL, 4DL/2UL, 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3DL/3UL, 4DL/3UL, 5DL/2UL, 5DL/3UL, 6DL/1UL, 6DL/2UL, 6DL/3UL, 7DL/1UL, 7DL/2UL, 7DL/3UL, 8DL/1UL, 8DL/2UL, 8DL/3UL, 9DL/1UL, 9DL/2UL, 9DL/3UL, 10DL/1UL, 10DL/2UL, 10DL/3UL, 11DL/1UL, 11DL/2UL, 12DL/1UL, 12DL/2UL</a:t>
                      </a:r>
                      <a:endParaRPr lang="en-US" altLang="zh-CN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646430">
                <a:tc gridSpan="5">
                  <a:txBody>
                    <a:bodyPr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NOTE*: </a:t>
                      </a: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3DL/1UL</a:t>
                      </a:r>
                      <a:r>
                        <a:rPr lang="en-US" altLang="zh-CN" sz="1500" dirty="0" smtClean="0">
                          <a:sym typeface="+mn-ea"/>
                        </a:rPr>
                        <a:t> test cases have been completed under Rel-16 WI “NR_RF_FR1-UEConTest” (UIC=870061). No need to remove 3DL/1UL test cases into Rel-16 WI “NR_CADC_NR_LTE_DC_R16-UEConTest” (UIC=830083)</a:t>
                      </a:r>
                      <a:endParaRPr lang="zh-CN" altLang="en-US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sz="2400" dirty="0"/>
              <a:t>3GPP TS 38.101-1 V15.17.0 (2022-03)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sz="2400" dirty="0">
                <a:sym typeface="+mn-ea"/>
              </a:rPr>
              <a:t>3GPP TS 38.101-1 V16.11.0 (2022-03)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3GPP TS 38.101-1 V17.5.0 (2022-03)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17*200"/>
  <p:tag name="TABLE_ENDDRAG_RECT" val="20*319*917*200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917*364"/>
  <p:tag name="TABLE_ENDDRAG_RECT" val="19*127*917*364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3173</Words>
  <Application>WPS 演示</Application>
  <PresentationFormat>自定义</PresentationFormat>
  <Paragraphs>107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handling of CA related test cases among WIs</vt:lpstr>
      <vt:lpstr>Background</vt:lpstr>
      <vt:lpstr>Proposal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1225</cp:revision>
  <dcterms:created xsi:type="dcterms:W3CDTF">2018-09-20T03:53:00Z</dcterms:created>
  <dcterms:modified xsi:type="dcterms:W3CDTF">2022-05-05T08:48:50Z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0B65898EAB7B431C9D3880FA4C03483C</vt:lpwstr>
  </property>
</Properties>
</file>