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3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WP </a:t>
            </a:r>
            <a:r>
              <a:rPr lang="en-US" altLang="zh-CN" sz="2800" dirty="0"/>
              <a:t>RF Tx Rx Range1 </a:t>
            </a:r>
            <a:r>
              <a:rPr lang="sv-SE" sz="2800" dirty="0"/>
              <a:t>(TS 38.521</a:t>
            </a:r>
            <a:r>
              <a:rPr lang="en-US" altLang="zh-CN" sz="2800" dirty="0"/>
              <a:t>-1</a:t>
            </a:r>
            <a:r>
              <a:rPr lang="sv-SE" sz="2800" dirty="0"/>
              <a:t>) - RAN5#94-e (</a:t>
            </a:r>
            <a:r>
              <a:rPr lang="en-US" altLang="zh-CN" sz="2800" dirty="0"/>
              <a:t>Mar</a:t>
            </a:r>
            <a:r>
              <a:rPr lang="sv-SE" sz="2800" dirty="0"/>
              <a:t>-22)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The overall progress remains 99%.</a:t>
            </a:r>
          </a:p>
          <a:p>
            <a:pPr lvl="1"/>
            <a:r>
              <a:rPr lang="en-US" dirty="0"/>
              <a:t>Maintenance CRs were agreed.</a:t>
            </a:r>
          </a:p>
          <a:p>
            <a:pPr lvl="1"/>
            <a:r>
              <a:rPr lang="en-GB" dirty="0"/>
              <a:t>The only remaining test case is 6.4D.4 Requirements for coherent UL MIMO</a:t>
            </a:r>
          </a:p>
          <a:p>
            <a:pPr lvl="2"/>
            <a:r>
              <a:rPr lang="en-GB" dirty="0"/>
              <a:t>The test method and testability issue is under discussion in RAN4.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</a:t>
            </a:r>
            <a:r>
              <a:rPr lang="en-US" altLang="zh-CN"/>
              <a:t>None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70</Words>
  <Application>Microsoft Office PowerPoint</Application>
  <PresentationFormat>Widescreen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WP RF Tx Rx Range1 (TS 38.521-1) - RAN5#94-e (Mar-22)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Leif Mattisson</cp:lastModifiedBy>
  <cp:revision>41</cp:revision>
  <dcterms:created xsi:type="dcterms:W3CDTF">2019-05-16T22:21:00Z</dcterms:created>
  <dcterms:modified xsi:type="dcterms:W3CDTF">2022-03-09T14:14:06Z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(3)/rRnHVyQtmc3qpdGU58Or6yaBM+6r7pKHSx6FgDknrBqfAEcF3mZS9W2B6bj/OlmpXr30nGz
x4JKLVfqySYXgOBZV2WdnvjkfmeC/m12R6grYoyH+6pLRSxJh8YJNmiybTXQ/i293IsqYjYP
egajLMFb26P1zYohzcOABelzKtETzg3GANrHZ2e3YmggiiQN9NRF811CID+CrXQoYgqpRjKK
0EmCd1eFL/z5efoiLN</vt:lpwstr>
  </property>
  <property fmtid="{D5CDD505-2E9C-101B-9397-08002B2CF9AE}" pid="3" name="_2015_ms_pID_7253431">
    <vt:lpwstr>16BL9Fys6+HwHZXB/YhryCtdm4Hmgi0YVjtw+nyVtV0MdZiHiO2KqZ
8DO6muVJwiDhFhfhsNWwmey8fXqvYR2QJExp/8L4g0V6VQVpQzC+zdq9Z7TmTMBr7gtA9YwD
FRaBYaGxYkY0uFuAmXjRrageLPDhlLlsxHspqpbXVi/asFOTfduz2okIxEQG1ye3j4wqEWR6
f8BWUf2FW9xKie0gwbINWYQP1Z9BIf3QGhMi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1630024854</vt:lpwstr>
  </property>
  <property fmtid="{D5CDD505-2E9C-101B-9397-08002B2CF9AE}" pid="8" name="_2015_ms_pID_7253432">
    <vt:lpwstr>LA==</vt:lpwstr>
  </property>
</Properties>
</file>