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</a:t>
            </a:r>
            <a:r>
              <a:rPr lang="en-US" altLang="zh-CN" sz="2800" dirty="0"/>
              <a:t>RF Tx Rx Range2</a:t>
            </a:r>
            <a:r>
              <a:rPr lang="sv-SE" sz="2800" dirty="0"/>
              <a:t> (TS 38.521-2) - RAN5#93-e (</a:t>
            </a:r>
            <a:r>
              <a:rPr lang="en-US" altLang="zh-CN" sz="2800" dirty="0"/>
              <a:t>Nov</a:t>
            </a:r>
            <a:r>
              <a:rPr lang="sv-SE" sz="2800" dirty="0"/>
              <a:t>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/>
              <a:t>63%(+1) </a:t>
            </a:r>
            <a:r>
              <a:rPr lang="en-US" dirty="0"/>
              <a:t>completion is achieved</a:t>
            </a:r>
          </a:p>
          <a:p>
            <a:pPr lvl="1"/>
            <a:r>
              <a:rPr lang="en-US" altLang="zh-CN" dirty="0"/>
              <a:t>Test cases are completed</a:t>
            </a:r>
          </a:p>
          <a:p>
            <a:pPr lvl="2"/>
            <a:r>
              <a:rPr lang="en-US" dirty="0"/>
              <a:t>6.3.3.2	General On/OFF time mask</a:t>
            </a:r>
          </a:p>
          <a:p>
            <a:pPr lvl="2"/>
            <a:r>
              <a:rPr lang="en-US" altLang="zh-CN"/>
              <a:t>6.6.1		Beam </a:t>
            </a:r>
            <a:r>
              <a:rPr lang="en-US" altLang="zh-CN" dirty="0"/>
              <a:t>correspondence </a:t>
            </a:r>
            <a:r>
              <a:rPr lang="en-US" altLang="zh-CN"/>
              <a:t>- EIRP</a:t>
            </a:r>
            <a:endParaRPr lang="nn-NO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58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WP RF Tx Rx Range2 (TS 38.521-2) - RAN5#93-e (Nov-21)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Leif Mattisson</cp:lastModifiedBy>
  <cp:revision>47</cp:revision>
  <dcterms:created xsi:type="dcterms:W3CDTF">2019-05-16T22:21:00Z</dcterms:created>
  <dcterms:modified xsi:type="dcterms:W3CDTF">2022-03-09T14:12:52Z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(3)I6dhqfgUhV3woNJzQRSY1tMaFPUbIFNwNvnvG7ssbIr23gjKOLAPlOwpshCqD1MDO9G6Eqr/
c81T/McVpI4xlKy9Pp4rqL5gmjFd0egS1TJHp10+g7Q02axiCYsUPN8Wkcc36l50tZTpFc7m
AUwHbsN8GjyaFQbpDUUGorluMAilbeIO8HfsKVIt6pNwKxiU3YQ/3sY78CGtKn2MJ2YpLXKT
x6czeGDUiahtKCcTEN</vt:lpwstr>
  </property>
  <property fmtid="{D5CDD505-2E9C-101B-9397-08002B2CF9AE}" pid="3" name="_2015_ms_pID_7253431">
    <vt:lpwstr>nPPX2DPpXTioGrA1wUiZ0A3tEsx5X1fHr1lWM7qeJ4BSh8jEbdjY3F
SuS4kIjrC0ErP7O1O4dkVEO3JTbc+KYOghyy/kzJPV9zwv/kmT8xbx2d0lZ5mLZcgyki0mZr
6pDs0nvVG80Q6Tfz1dk9pZ2rl2c2iPMVd3zmx5ulN5t0A9ip2ZQknr9BC5CYk49D6+HfdOhr
IgmC2i32+5eJrwEhb9UQM5eHuxNrQzSTmpzo</vt:lpwstr>
  </property>
  <property fmtid="{D5CDD505-2E9C-101B-9397-08002B2CF9AE}" pid="4" name="_2015_ms_pID_7253432">
    <vt:lpwstr>2w==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1644194132</vt:lpwstr>
  </property>
</Properties>
</file>