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3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altLang="zh-CN" sz="2800" dirty="0"/>
              <a:t>WP 5</a:t>
            </a:r>
            <a:r>
              <a:rPr lang="en-US" altLang="zh-CN" sz="2800" dirty="0"/>
              <a:t>GC</a:t>
            </a:r>
            <a:r>
              <a:rPr lang="sv-SE" altLang="zh-CN" sz="2800" dirty="0"/>
              <a:t> (TS 38.523-1) - </a:t>
            </a:r>
            <a:r>
              <a:rPr lang="sv-SE" sz="2800" dirty="0"/>
              <a:t>RAN5#94-e (Mar-22)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altLang="zh-CN" dirty="0"/>
              <a:t>Progress</a:t>
            </a:r>
          </a:p>
          <a:p>
            <a:pPr lvl="1"/>
            <a:r>
              <a:rPr lang="en-US" altLang="zh-CN"/>
              <a:t>- 6 </a:t>
            </a:r>
            <a:r>
              <a:rPr lang="en-US" altLang="zh-CN" dirty="0"/>
              <a:t>CRs agreed in TS 38.523-1 at RAN5#94-e</a:t>
            </a:r>
          </a:p>
          <a:p>
            <a:pPr lvl="1"/>
            <a:r>
              <a:rPr lang="en-US" altLang="zh-CN" dirty="0"/>
              <a:t>- Overall progress: 100%(57 out of 57 test cases have been completed)</a:t>
            </a:r>
          </a:p>
          <a:p>
            <a:r>
              <a:rPr lang="sv-SE" altLang="zh-CN" dirty="0"/>
              <a:t>O</a:t>
            </a:r>
            <a:r>
              <a:rPr lang="en-GB" altLang="zh-CN" dirty="0"/>
              <a:t>pen issues for RAN5 attention</a:t>
            </a:r>
          </a:p>
          <a:p>
            <a:pPr lvl="1"/>
            <a:r>
              <a:rPr lang="sv-SE" altLang="zh-CN" dirty="0"/>
              <a:t> </a:t>
            </a:r>
            <a:r>
              <a:rPr lang="en-US" altLang="zh-CN" dirty="0"/>
              <a:t>- Cell power issues remains for FR2 in some test cases.</a:t>
            </a:r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</a:t>
            </a:r>
            <a:r>
              <a:rPr lang="sv-SE" altLang="zh-CN" sz="2800" dirty="0"/>
              <a:t>5</a:t>
            </a:r>
            <a:r>
              <a:rPr lang="en-US" altLang="zh-CN" sz="2800" dirty="0"/>
              <a:t>GC</a:t>
            </a:r>
            <a:r>
              <a:rPr lang="sv-SE" altLang="zh-CN" sz="2800" dirty="0"/>
              <a:t> (TS 38.523-1) </a:t>
            </a:r>
            <a:r>
              <a:rPr lang="sv-SE" sz="2800" dirty="0"/>
              <a:t>- RAN5#94-e (Mar-22)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altLang="zh-CN" dirty="0"/>
              <a:t>Progress</a:t>
            </a:r>
          </a:p>
          <a:p>
            <a:pPr lvl="1"/>
            <a:r>
              <a:rPr lang="en-US" altLang="zh-CN" dirty="0"/>
              <a:t>No test cases for EN-DC.</a:t>
            </a:r>
            <a:endParaRPr lang="en-GB" altLang="zh-CN" dirty="0"/>
          </a:p>
          <a:p>
            <a:r>
              <a:rPr lang="sv-SE" altLang="zh-CN" dirty="0"/>
              <a:t>O</a:t>
            </a:r>
            <a:r>
              <a:rPr lang="en-GB" altLang="zh-CN" dirty="0"/>
              <a:t>pen issues for RAN5 attention</a:t>
            </a:r>
          </a:p>
          <a:p>
            <a:pPr lvl="1"/>
            <a:r>
              <a:rPr lang="sv-SE" altLang="zh-CN" dirty="0"/>
              <a:t> None</a:t>
            </a:r>
            <a:r>
              <a:rPr lang="sv-SE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</a:t>
            </a:r>
            <a:r>
              <a:rPr lang="sv-SE" altLang="zh-CN" sz="2800" dirty="0"/>
              <a:t>5</a:t>
            </a:r>
            <a:r>
              <a:rPr lang="en-US" altLang="zh-CN" sz="2800" dirty="0"/>
              <a:t>GC</a:t>
            </a:r>
            <a:r>
              <a:rPr lang="sv-SE" altLang="zh-CN" sz="2800" dirty="0"/>
              <a:t> (TS 38.523-1)</a:t>
            </a:r>
            <a:r>
              <a:rPr lang="sv-SE" sz="2800" dirty="0"/>
              <a:t> - RAN5#94-e (Mar-22)</a:t>
            </a:r>
            <a:br>
              <a:rPr lang="sv-SE" sz="2800" dirty="0"/>
            </a:br>
            <a:r>
              <a:rPr lang="sv-SE" sz="4000" dirty="0"/>
              <a:t>NE-DC (Option 4)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altLang="zh-CN" dirty="0"/>
              <a:t>Progress</a:t>
            </a:r>
          </a:p>
          <a:p>
            <a:pPr lvl="1"/>
            <a:r>
              <a:rPr lang="en-US" altLang="zh-CN" dirty="0"/>
              <a:t>All test cases for NE-DC 4 will be implemented under SA NR (option 2).</a:t>
            </a:r>
            <a:endParaRPr lang="en-GB" altLang="zh-CN" dirty="0"/>
          </a:p>
          <a:p>
            <a:r>
              <a:rPr lang="sv-SE" altLang="zh-CN" dirty="0"/>
              <a:t>O</a:t>
            </a:r>
            <a:r>
              <a:rPr lang="en-GB" altLang="zh-CN" dirty="0"/>
              <a:t>pen issues for RAN5 attention</a:t>
            </a:r>
          </a:p>
          <a:p>
            <a:pPr lvl="1"/>
            <a:r>
              <a:rPr lang="en-GB" altLang="zh-CN" sz="2000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11981961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142</Words>
  <Application>Microsoft Office PowerPoint</Application>
  <PresentationFormat>Widescreen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WP 5GC (TS 38.523-1) - RAN5#94-e (Mar-22) SA NR (Option 2) </vt:lpstr>
      <vt:lpstr>WP 5GC (TS 38.523-1) - RAN5#94-e (Mar-22) EN-DC (Option 3) </vt:lpstr>
      <vt:lpstr>WP 5GC (TS 38.523-1) - RAN5#94-e (Mar-22) NE-DC (Option 4)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Leif Mattisson</cp:lastModifiedBy>
  <cp:revision>36</cp:revision>
  <dcterms:created xsi:type="dcterms:W3CDTF">2019-05-16T22:21:00Z</dcterms:created>
  <dcterms:modified xsi:type="dcterms:W3CDTF">2022-03-09T11:47:39Z</dcterms:modified>
</cp:coreProperties>
</file>