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797675" cy="9926638"/>
  <p:custDataLst>
    <p:tags r:id="rId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3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if Mattisson" userId="303fd0aa-85a0-4c52-8854-8f1771fd48ad" providerId="ADAL" clId="{70A69F28-07B6-4C0F-9043-33BCA8133A9A}"/>
    <pc:docChg chg="delSld">
      <pc:chgData name="Leif Mattisson" userId="303fd0aa-85a0-4c52-8854-8f1771fd48ad" providerId="ADAL" clId="{70A69F28-07B6-4C0F-9043-33BCA8133A9A}" dt="2022-03-09T09:48:11.779" v="0" actId="47"/>
      <pc:docMkLst>
        <pc:docMk/>
      </pc:docMkLst>
      <pc:sldChg chg="del">
        <pc:chgData name="Leif Mattisson" userId="303fd0aa-85a0-4c52-8854-8f1771fd48ad" providerId="ADAL" clId="{70A69F28-07B6-4C0F-9043-33BCA8133A9A}" dt="2022-03-09T09:48:11.779" v="0" actId="47"/>
        <pc:sldMkLst>
          <pc:docMk/>
          <pc:sldMk cId="3571232820" sldId="258"/>
        </pc:sldMkLst>
      </pc:sldChg>
      <pc:sldChg chg="del">
        <pc:chgData name="Leif Mattisson" userId="303fd0aa-85a0-4c52-8854-8f1771fd48ad" providerId="ADAL" clId="{70A69F28-07B6-4C0F-9043-33BCA8133A9A}" dt="2022-03-09T09:48:11.779" v="0" actId="47"/>
        <pc:sldMkLst>
          <pc:docMk/>
          <pc:sldMk cId="354641501" sldId="26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09/03/2022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Multilayer (TS 38.523-1/clause 11) - RAN5#94-e (Mar-22)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2 new test cases added:</a:t>
            </a:r>
          </a:p>
          <a:p>
            <a:pPr lvl="2"/>
            <a:r>
              <a:rPr lang="en-US" dirty="0"/>
              <a:t>11.1.1a (50% completed as conformance requirements are FFS) and 11.6.3</a:t>
            </a:r>
          </a:p>
          <a:p>
            <a:pPr lvl="1"/>
            <a:r>
              <a:rPr lang="en-US" dirty="0"/>
              <a:t>1 more test case proposed:</a:t>
            </a:r>
          </a:p>
          <a:p>
            <a:pPr lvl="2"/>
            <a:r>
              <a:rPr lang="en-US" dirty="0"/>
              <a:t>11.1.3a</a:t>
            </a:r>
          </a:p>
          <a:p>
            <a:pPr lvl="1"/>
            <a:r>
              <a:rPr lang="en-US" dirty="0"/>
              <a:t>1 test case voided</a:t>
            </a:r>
          </a:p>
          <a:p>
            <a:pPr lvl="2"/>
            <a:r>
              <a:rPr lang="en-US" dirty="0"/>
              <a:t>11.4.10</a:t>
            </a:r>
          </a:p>
          <a:p>
            <a:pPr lvl="1"/>
            <a:r>
              <a:rPr lang="en-GB" dirty="0"/>
              <a:t>Work Plan completion=91%</a:t>
            </a:r>
          </a:p>
          <a:p>
            <a:pPr lvl="1"/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2"/>
            <a:r>
              <a:rPr lang="sv-SE" dirty="0"/>
              <a:t> 4 test case still 90% as FR2:</a:t>
            </a:r>
          </a:p>
          <a:p>
            <a:pPr lvl="3"/>
            <a:r>
              <a:rPr lang="sv-SE" dirty="0"/>
              <a:t>1 FR2 NR cell: 11.3.5 and 11.3.6</a:t>
            </a:r>
          </a:p>
          <a:p>
            <a:pPr lvl="3"/>
            <a:r>
              <a:rPr lang="sv-SE" dirty="0"/>
              <a:t>2 FR2 NR cells: 11.3.4 and 11.3.8</a:t>
            </a:r>
          </a:p>
        </p:txBody>
      </p:sp>
      <p:sp>
        <p:nvSpPr>
          <p:cNvPr id="5" name="RS_Classification_Standard">
            <a:extLst>
              <a:ext uri="{FF2B5EF4-FFF2-40B4-BE49-F238E27FC236}">
                <a16:creationId xmlns:a16="http://schemas.microsoft.com/office/drawing/2014/main" id="{A149BE25-946A-40B8-87D6-360FA858ADCD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91</Words>
  <Application>Microsoft Office PowerPoint</Application>
  <PresentationFormat>Widescreen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Multilayer (TS 38.523-1/clause 11) - RAN5#94-e (Mar-22)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Leif Mattisson</cp:lastModifiedBy>
  <cp:revision>69</cp:revision>
  <cp:lastPrinted>2021-08-30T13:48:32Z</cp:lastPrinted>
  <dcterms:created xsi:type="dcterms:W3CDTF">2019-05-16T22:21:00Z</dcterms:created>
  <dcterms:modified xsi:type="dcterms:W3CDTF">2022-03-09T09:48:14Z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i4>0</vt:i4>
  </property>
</Properties>
</file>