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WP </a:t>
            </a:r>
            <a:r>
              <a:rPr lang="sv-SE" sz="2800" dirty="0"/>
              <a:t>L2 protocol (38.523-1)</a:t>
            </a:r>
            <a:r>
              <a:rPr lang="sv-SE" altLang="zh-CN" sz="2800" dirty="0"/>
              <a:t> - </a:t>
            </a:r>
            <a:r>
              <a:rPr lang="sv-SE" sz="2800" dirty="0"/>
              <a:t>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dirty="0"/>
              <a:t>6 MAC maintenance CR’s agreed .</a:t>
            </a:r>
          </a:p>
          <a:p>
            <a:pPr lvl="1"/>
            <a:r>
              <a:rPr lang="en-US" dirty="0"/>
              <a:t>1 RLC maintenance CR’s agreed </a:t>
            </a:r>
          </a:p>
          <a:p>
            <a:pPr lvl="1"/>
            <a:r>
              <a:rPr lang="en-US" dirty="0"/>
              <a:t>1 PDCP maintenance CR’s agreed </a:t>
            </a:r>
          </a:p>
          <a:p>
            <a:pPr lvl="1"/>
            <a:r>
              <a:rPr lang="en-US" dirty="0"/>
              <a:t>1 SDAP maintenance CR’s agreed </a:t>
            </a:r>
          </a:p>
          <a:p>
            <a:r>
              <a:rPr lang="en-US" dirty="0"/>
              <a:t> </a:t>
            </a:r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</a:t>
            </a:r>
            <a:r>
              <a:rPr lang="en-US" altLang="zh-CN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WP </a:t>
            </a:r>
            <a:r>
              <a:rPr lang="sv-SE" sz="2800" dirty="0"/>
              <a:t>L2 protocol (38.523-1)</a:t>
            </a:r>
            <a:r>
              <a:rPr lang="sv-SE" altLang="zh-CN" sz="2800" dirty="0"/>
              <a:t> - </a:t>
            </a:r>
            <a:r>
              <a:rPr lang="sv-SE" sz="2800" dirty="0"/>
              <a:t>RAN5#94-e (Mar-22)</a:t>
            </a:r>
            <a:br>
              <a:rPr lang="sv-SE" sz="2800" dirty="0"/>
            </a:b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dirty="0"/>
              <a:t>6 MAC maintenance CR’s agreed .</a:t>
            </a:r>
          </a:p>
          <a:p>
            <a:pPr lvl="1"/>
            <a:r>
              <a:rPr lang="en-US" dirty="0"/>
              <a:t>1 RLC maintenance CR’s agreed </a:t>
            </a:r>
          </a:p>
          <a:p>
            <a:pPr lvl="1"/>
            <a:r>
              <a:rPr lang="en-US" dirty="0"/>
              <a:t>1 PDCP maintenance CR’s agreed </a:t>
            </a:r>
          </a:p>
          <a:p>
            <a:pPr lvl="1"/>
            <a:r>
              <a:rPr lang="en-US" dirty="0"/>
              <a:t>1 SDAP maintenance CR’s agreed </a:t>
            </a:r>
          </a:p>
          <a:p>
            <a:r>
              <a:rPr lang="en-US" dirty="0"/>
              <a:t> </a:t>
            </a:r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</a:t>
            </a:r>
            <a:r>
              <a:rPr lang="en-US" altLang="zh-CN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WP </a:t>
            </a:r>
            <a:r>
              <a:rPr lang="sv-SE" sz="2800" dirty="0"/>
              <a:t>L2 protocol (38.523-1)</a:t>
            </a:r>
            <a:r>
              <a:rPr lang="sv-SE" altLang="zh-CN" sz="2800" dirty="0"/>
              <a:t> - </a:t>
            </a:r>
            <a:r>
              <a:rPr lang="sv-SE" sz="2800" dirty="0"/>
              <a:t>RAN5#94-e (Mar-22)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 dirty="0"/>
              <a:t>None.</a:t>
            </a:r>
            <a:endParaRPr lang="en-GB" altLang="zh-CN" dirty="0"/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en-GB" altLang="zh-CN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128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L2 protocol (38.523-1) - RAN5#94-e (Mar-22) SA NR (Option 2) </vt:lpstr>
      <vt:lpstr>WP L2 protocol (38.523-1) - RAN5#94-e (Mar-22)  EN-DC (Option 3) </vt:lpstr>
      <vt:lpstr>WP L2 protocol (38.523-1)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38</cp:revision>
  <dcterms:created xsi:type="dcterms:W3CDTF">2019-05-16T22:21:00Z</dcterms:created>
  <dcterms:modified xsi:type="dcterms:W3CDTF">2022-03-09T09:21:45Z</dcterms:modified>
</cp:coreProperties>
</file>