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34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Protocol Test Models (TS 38.523-3) - RAN5#94-e (Mar-22)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NR MAC CA Test Model: updated the use of </a:t>
            </a:r>
            <a:r>
              <a:rPr lang="en-US" dirty="0" err="1"/>
              <a:t>MacBearerRouting</a:t>
            </a:r>
            <a:r>
              <a:rPr lang="en-US" dirty="0"/>
              <a:t>,</a:t>
            </a:r>
          </a:p>
          <a:p>
            <a:pPr lvl="1"/>
            <a:r>
              <a:rPr lang="en-US" dirty="0"/>
              <a:t>RRC connection re-establishment</a:t>
            </a:r>
            <a:r>
              <a:rPr lang="en-GB" dirty="0"/>
              <a:t> test procedure updated,</a:t>
            </a:r>
            <a:endParaRPr lang="en-US" dirty="0"/>
          </a:p>
          <a:p>
            <a:pPr lvl="1"/>
            <a:r>
              <a:rPr lang="en-GB" dirty="0"/>
              <a:t>New PIXITs added for multi-DNNs support,</a:t>
            </a:r>
          </a:p>
          <a:p>
            <a:pPr lvl="1"/>
            <a:r>
              <a:rPr lang="en-US" dirty="0"/>
              <a:t>Updated execution guidelines.</a:t>
            </a:r>
            <a:endParaRPr lang="en-GB" dirty="0"/>
          </a:p>
          <a:p>
            <a:endParaRPr lang="sv-SE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None </a:t>
            </a: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Protocol Test Models (TS 38.523-3) - RAN5#94-e (Mar-22)</a:t>
            </a:r>
            <a:br>
              <a:rPr lang="sv-SE" sz="2800" dirty="0"/>
            </a:br>
            <a:r>
              <a:rPr lang="sv-SE" sz="4000" dirty="0"/>
              <a:t>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EN-DC MAC CA Test Model: updated the use of </a:t>
            </a:r>
            <a:r>
              <a:rPr lang="en-US" dirty="0" err="1"/>
              <a:t>MacBearerRouting</a:t>
            </a:r>
            <a:r>
              <a:rPr lang="en-US" dirty="0"/>
              <a:t>.</a:t>
            </a:r>
          </a:p>
          <a:p>
            <a:endParaRPr lang="sv-SE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None </a:t>
            </a: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12328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Protocol Test Models (TS 38.523-3) - RAN5#94-e (Mar-22)</a:t>
            </a:r>
            <a:br>
              <a:rPr lang="sv-SE" sz="2800" dirty="0"/>
            </a:br>
            <a:r>
              <a:rPr lang="sv-SE" sz="4000" dirty="0"/>
              <a:t>NE-DC (Option 4)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Added the NE-DC Layer3 Test Model. </a:t>
            </a:r>
          </a:p>
          <a:p>
            <a:pPr lvl="1"/>
            <a:r>
              <a:rPr lang="en-US" dirty="0"/>
              <a:t>Added the NE-DC PDCP Test Model. </a:t>
            </a:r>
          </a:p>
          <a:p>
            <a:pPr lvl="1"/>
            <a:r>
              <a:rPr lang="en-GB" dirty="0"/>
              <a:t>New PIXIT added to select the NE-DC Band Combination under test.</a:t>
            </a:r>
          </a:p>
          <a:p>
            <a:endParaRPr lang="sv-SE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None </a:t>
            </a: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81961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153</Words>
  <Application>Microsoft Office PowerPoint</Application>
  <PresentationFormat>Widescreen</PresentationFormat>
  <Paragraphs>23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Protocol Test Models (TS 38.523-3) - RAN5#94-e (Mar-22) SA NR (Option 2) </vt:lpstr>
      <vt:lpstr>Protocol Test Models (TS 38.523-3) - RAN5#94-e (Mar-22) EN-DC (Option 3) </vt:lpstr>
      <vt:lpstr>Protocol Test Models (TS 38.523-3) - RAN5#94-e (Mar-22) NE-DC (Option 4)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Leif Mattisson</cp:lastModifiedBy>
  <cp:revision>32</cp:revision>
  <dcterms:created xsi:type="dcterms:W3CDTF">2019-05-16T22:21:00Z</dcterms:created>
  <dcterms:modified xsi:type="dcterms:W3CDTF">2022-03-09T13:07:52Z</dcterms:modified>
</cp:coreProperties>
</file>