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542678"/>
            <a:ext cx="11256722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RAN5#94-e (Feb-22)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4602235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79</a:t>
            </a:r>
            <a:r>
              <a:rPr lang="en-US" sz="2400" dirty="0"/>
              <a:t> CRs agreed at RAN5#94-e to update various clauses in TS 38.521-3</a:t>
            </a:r>
          </a:p>
          <a:p>
            <a:pPr lvl="1"/>
            <a:r>
              <a:rPr lang="en-US" sz="2400" dirty="0"/>
              <a:t>37 CR were agreed to update TP analysis in TS 38.905</a:t>
            </a:r>
            <a:endParaRPr lang="en-US" dirty="0"/>
          </a:p>
          <a:p>
            <a:pPr lvl="1"/>
            <a:r>
              <a:rPr lang="en-US" sz="2400" dirty="0"/>
              <a:t>Total of 127 TCs (+7) completed in TS 38.521-3 as of RAN5#93-e</a:t>
            </a:r>
            <a:r>
              <a:rPr lang="en-US" dirty="0"/>
              <a:t>.</a:t>
            </a:r>
          </a:p>
          <a:p>
            <a:pPr lvl="2"/>
            <a:r>
              <a:rPr lang="en-US" sz="2000" dirty="0"/>
              <a:t>- Includes 110 EN-DC FR1 tests + 17 EN-DC FR2 tests</a:t>
            </a:r>
            <a:endParaRPr lang="en-US" dirty="0"/>
          </a:p>
          <a:p>
            <a:pPr lvl="1"/>
            <a:r>
              <a:rPr lang="en-US" dirty="0"/>
              <a:t>Remaining test cases moved to RAN5#95-e target completion.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EN-DC FR2 test progress dependent on MU/TT analysis completion and other open items impacting SA FR2 tests.</a:t>
            </a:r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542678"/>
            <a:ext cx="11256722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RAN5#94-e (Feb-22)</a:t>
            </a:r>
            <a:br>
              <a:rPr lang="sv-SE" sz="2800" dirty="0"/>
            </a:br>
            <a:r>
              <a:rPr lang="sv-SE" sz="4000" dirty="0"/>
              <a:t>NE-DC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4113"/>
            <a:ext cx="10515600" cy="4360695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Total of 17 TCs (+2) completed in TS 38.521-3 as of RAN5#94-e</a:t>
            </a:r>
          </a:p>
          <a:p>
            <a:pPr lvl="1"/>
            <a:r>
              <a:rPr lang="en-US" dirty="0"/>
              <a:t>Remaining test cases (6) moved to RAN5#95-e target completion.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  </a:t>
            </a:r>
          </a:p>
          <a:p>
            <a:pPr lvl="1"/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415119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5881</TotalTime>
  <Words>169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Tx/Rx E-UTRA, FR1, FR2 Interworking (TS 38.521-3) - RAN5#94-e (Feb-22) EN-DC (Option 3) </vt:lpstr>
      <vt:lpstr>Tx/Rx E-UTRA, FR1, FR2 Interworking (TS 38.521-3) - RAN5#94-e (Feb-22) NE-DC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Leif Mattisson</cp:lastModifiedBy>
  <cp:revision>39</cp:revision>
  <dcterms:created xsi:type="dcterms:W3CDTF">2019-05-16T22:21:00Z</dcterms:created>
  <dcterms:modified xsi:type="dcterms:W3CDTF">2022-03-09T14:37:34Z</dcterms:modified>
</cp:coreProperties>
</file>