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RAN5#-94e (Feb-March 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3 Idle Mode test cases were agreed. All tests are now drafted and agreed.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FR2 Power levels still missing for few test cases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0E2DC2-5FE9-4EDF-9E31-906036184B08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ba37140e-f4c5-4a6c-a9b4-20a691ce6c8a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cc9c437c-ae0c-4066-8d90-a0f7de78612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51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RAN5#-94e (Feb-March 22)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22</cp:revision>
  <dcterms:created xsi:type="dcterms:W3CDTF">2019-05-16T22:21:00Z</dcterms:created>
  <dcterms:modified xsi:type="dcterms:W3CDTF">2022-03-09T08:40:23Z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