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custDataLst>
    <p:tags r:id="rId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Common Test Functions (TS 38.509) - RAN5#94-e (Feb-22)</a:t>
            </a:r>
            <a:br>
              <a:rPr lang="sv-SE" sz="2800" dirty="0"/>
            </a:b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GB" dirty="0"/>
              <a:t>Test loop mode A and mode B operation defined for NE-DC (Option 4)</a:t>
            </a:r>
            <a:endParaRPr lang="en-US" dirty="0"/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Rel-15 IMS test case requires Update UE location Information update procedure.</a:t>
            </a:r>
          </a:p>
          <a:p>
            <a:pPr lvl="1"/>
            <a:r>
              <a:rPr lang="sv-SE" dirty="0"/>
              <a:t>This needs to be defined for Rel-15</a:t>
            </a:r>
          </a:p>
          <a:p>
            <a:pPr lvl="1"/>
            <a:r>
              <a:rPr lang="sv-SE" dirty="0"/>
              <a:t>Update will be done in RAN5#95-e (May-22)</a:t>
            </a:r>
            <a:endParaRPr lang="en-US" dirty="0"/>
          </a:p>
        </p:txBody>
      </p:sp>
      <p:sp>
        <p:nvSpPr>
          <p:cNvPr id="6" name="RS_Classification_Standard">
            <a:extLst>
              <a:ext uri="{FF2B5EF4-FFF2-40B4-BE49-F238E27FC236}">
                <a16:creationId xmlns:a16="http://schemas.microsoft.com/office/drawing/2014/main" id="{E8CD41E7-AD76-4604-85D5-ABDFE2A6ABBC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66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WP Common Test Functions (TS 38.509) - RAN5#94-e (Feb-22)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Leif Mattisson</cp:lastModifiedBy>
  <cp:revision>33</cp:revision>
  <dcterms:created xsi:type="dcterms:W3CDTF">2019-05-16T22:21:00Z</dcterms:created>
  <dcterms:modified xsi:type="dcterms:W3CDTF">2022-03-09T14:04:02Z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