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</a:t>
            </a:r>
            <a:r>
              <a:rPr lang="sv-SE" sz="2800"/>
              <a:t>- RAN5#94-e (Feb-22)</a:t>
            </a:r>
            <a:br>
              <a:rPr lang="sv-SE" sz="2800" dirty="0"/>
            </a:br>
            <a:r>
              <a:rPr lang="sv-SE" sz="24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549" y="1189606"/>
            <a:ext cx="11727711" cy="5519537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100%</a:t>
            </a:r>
          </a:p>
          <a:p>
            <a:pPr lvl="1"/>
            <a:r>
              <a:rPr lang="en-US" sz="2000" dirty="0"/>
              <a:t>FR1 </a:t>
            </a:r>
          </a:p>
          <a:p>
            <a:pPr lvl="2"/>
            <a:r>
              <a:rPr lang="en-US" sz="1800" dirty="0"/>
              <a:t>CRs with corrections/updates impacting already GCF/PTCRB validated test cases were agreed in this meeting.</a:t>
            </a:r>
          </a:p>
          <a:p>
            <a:pPr lvl="1"/>
            <a:r>
              <a:rPr lang="en-US" sz="2000" dirty="0"/>
              <a:t>FR2</a:t>
            </a:r>
            <a:r>
              <a:rPr lang="en-US" dirty="0"/>
              <a:t> </a:t>
            </a:r>
          </a:p>
          <a:p>
            <a:pPr lvl="2"/>
            <a:r>
              <a:rPr lang="en-US" sz="1800" dirty="0"/>
              <a:t>Based on link level simulation results from companies in this meeting, the fading backoff margin from P1 dB was further reduced based on 1e-3 faded signal clipping probability.</a:t>
            </a:r>
          </a:p>
          <a:p>
            <a:pPr lvl="2"/>
            <a:r>
              <a:rPr lang="en-US" sz="1800" dirty="0"/>
              <a:t>This resulted in making all the Chap 7 and Chap 8 FR2 Demod/CSI test points </a:t>
            </a:r>
            <a:r>
              <a:rPr lang="en-US" sz="1800" dirty="0" err="1"/>
              <a:t>upto</a:t>
            </a:r>
            <a:r>
              <a:rPr lang="en-US" sz="1800" dirty="0"/>
              <a:t> 64QAM testable for n257/n258/n260/n261 bands. 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sz="1800" dirty="0"/>
              <a:t>Testability of FR2 256QAM Demod/CSI test points are TBD since companies requested more time to analyze the simulation results provided in this meeting.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RAN5#94-e (Feb-22)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at 99%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202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RAN5#94-e (Feb-22) EN-DC (Option 3) </vt:lpstr>
      <vt:lpstr>Demod/CSI reporting Performance - RAN5#94-e (Feb-22)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23</cp:revision>
  <dcterms:created xsi:type="dcterms:W3CDTF">2019-05-16T22:21:00Z</dcterms:created>
  <dcterms:modified xsi:type="dcterms:W3CDTF">2022-03-09T14:54:26Z</dcterms:modified>
</cp:coreProperties>
</file>