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344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Common Test Environment (TS 38.508-1) - RAN5#94-e (Mar-22)</a:t>
            </a:r>
            <a:br>
              <a:rPr lang="sv-SE" sz="2800" dirty="0"/>
            </a:br>
            <a:r>
              <a:rPr lang="fr-FR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33 Rel-15 maintenance CRs agreed to TS 38.508-1 (SA NR and/or EN-DC)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405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Common Test Environment (TS 38.508-1) - RAN5#94-e (Mar-22)</a:t>
            </a:r>
            <a:br>
              <a:rPr lang="sv-SE" sz="2800" dirty="0"/>
            </a:br>
            <a:r>
              <a:rPr lang="fr-FR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4333"/>
            <a:ext cx="10515600" cy="5168509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33 Rel-15 CRs agreed to TS 38.508-1 (SA NR and/or EN-DC)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838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Common Test Environment (TS 38.508-1) - RAN5#94-e (Mar-22)</a:t>
            </a:r>
            <a:br>
              <a:rPr lang="sv-SE" sz="2800" dirty="0"/>
            </a:br>
            <a:r>
              <a:rPr lang="fr-FR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Rel-15 CRs agreed to TS 38.508-1.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System information for NE-DC need to be added.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656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135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Common Test Environment (TS 38.508-1) - RAN5#94-e (Mar-22) SA NR (Option 2) </vt:lpstr>
      <vt:lpstr>WP Common Test Environment (TS 38.508-1) - RAN5#94-e (Mar-22) EN-DC (Option 3) </vt:lpstr>
      <vt:lpstr>WP Common Test Environment (TS 38.508-1)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36</cp:revision>
  <dcterms:created xsi:type="dcterms:W3CDTF">2019-05-16T22:21:00Z</dcterms:created>
  <dcterms:modified xsi:type="dcterms:W3CDTF">2022-03-09T13:41:06Z</dcterms:modified>
</cp:coreProperties>
</file>