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3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RRM (TS 38.533) - RAN5#94-e (Mar-22)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11 SA NR FR2 test cases completed</a:t>
            </a:r>
          </a:p>
          <a:p>
            <a:pPr lvl="1"/>
            <a:r>
              <a:rPr lang="en-US" dirty="0"/>
              <a:t>Remaining 38 SA NR FR2 test cases moved to RAN5#95-e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  <p:sp>
        <p:nvSpPr>
          <p:cNvPr id="5" name="RS_Classification_Standard">
            <a:extLst>
              <a:ext uri="{FF2B5EF4-FFF2-40B4-BE49-F238E27FC236}">
                <a16:creationId xmlns:a16="http://schemas.microsoft.com/office/drawing/2014/main" id="{1ADD249C-A1F8-4844-AFC8-7E6D2F553945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RRM (TS 38.533) - RAN5#94-e (Mar-22)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7 EN-DC FR2 test cases completed</a:t>
            </a:r>
          </a:p>
          <a:p>
            <a:pPr lvl="1"/>
            <a:r>
              <a:rPr lang="en-US" dirty="0"/>
              <a:t>Remaining 31 EN-DC FR2 test cases moved to RAN5#95-e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  <p:sp>
        <p:nvSpPr>
          <p:cNvPr id="5" name="RS_Classification_Standard">
            <a:extLst>
              <a:ext uri="{FF2B5EF4-FFF2-40B4-BE49-F238E27FC236}">
                <a16:creationId xmlns:a16="http://schemas.microsoft.com/office/drawing/2014/main" id="{9477018E-5370-4C07-A2A9-48B2644A8947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RRM (TS 38.533) - RAN5#94-e (Mar-22)</a:t>
            </a:r>
            <a:br>
              <a:rPr lang="sv-SE" sz="2800" dirty="0"/>
            </a:br>
            <a:r>
              <a:rPr lang="sv-SE" sz="4000" dirty="0"/>
              <a:t>NE-DC (Option 4)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RAN4 has included in last RAN4 meeting three late NE-DC test cases for Rel-15. These three test cases have been included in the RRM WP 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  <p:sp>
        <p:nvSpPr>
          <p:cNvPr id="5" name="RS_Classification_Standard">
            <a:extLst>
              <a:ext uri="{FF2B5EF4-FFF2-40B4-BE49-F238E27FC236}">
                <a16:creationId xmlns:a16="http://schemas.microsoft.com/office/drawing/2014/main" id="{289CD010-9A2B-42F1-AB2C-EBCBB382D87A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819610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</Words>
  <Application>Microsoft Office PowerPoint</Application>
  <PresentationFormat>Widescreen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WP RRM (TS 38.533) - RAN5#94-e (Mar-22) SA NR (Option 2) </vt:lpstr>
      <vt:lpstr>WP RRM (TS 38.533) - RAN5#94-e (Mar-22) EN-DC (Option 3) </vt:lpstr>
      <vt:lpstr>WP RRM (TS 38.533) - RAN5#94-e (Mar-22) NE-DC (Option 4)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Leif Mattisson</cp:lastModifiedBy>
  <cp:revision>33</cp:revision>
  <dcterms:created xsi:type="dcterms:W3CDTF">2019-05-16T22:21:00Z</dcterms:created>
  <dcterms:modified xsi:type="dcterms:W3CDTF">2022-03-09T15:05:41Z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i4>0</vt:i4>
  </property>
</Properties>
</file>