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4" y="15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f Mattisson" userId="303fd0aa-85a0-4c52-8854-8f1771fd48ad" providerId="ADAL" clId="{E74B0090-92F3-412F-8697-9A6120BECD95}"/>
    <pc:docChg chg="custSel modSld">
      <pc:chgData name="Leif Mattisson" userId="303fd0aa-85a0-4c52-8854-8f1771fd48ad" providerId="ADAL" clId="{E74B0090-92F3-412F-8697-9A6120BECD95}" dt="2022-03-09T16:03:58.586" v="235" actId="20577"/>
      <pc:docMkLst>
        <pc:docMk/>
      </pc:docMkLst>
      <pc:sldChg chg="modSp mod">
        <pc:chgData name="Leif Mattisson" userId="303fd0aa-85a0-4c52-8854-8f1771fd48ad" providerId="ADAL" clId="{E74B0090-92F3-412F-8697-9A6120BECD95}" dt="2022-03-09T16:03:58.586" v="235" actId="20577"/>
        <pc:sldMkLst>
          <pc:docMk/>
          <pc:sldMk cId="2303467094" sldId="257"/>
        </pc:sldMkLst>
        <pc:spChg chg="mod">
          <ac:chgData name="Leif Mattisson" userId="303fd0aa-85a0-4c52-8854-8f1771fd48ad" providerId="ADAL" clId="{E74B0090-92F3-412F-8697-9A6120BECD95}" dt="2022-03-09T16:00:07.154" v="4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Leif Mattisson" userId="303fd0aa-85a0-4c52-8854-8f1771fd48ad" providerId="ADAL" clId="{E74B0090-92F3-412F-8697-9A6120BECD95}" dt="2022-03-09T16:03:58.586" v="235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RAN5#94-e (Mar-21)</a:t>
            </a:r>
            <a:br>
              <a:rPr lang="sv-SE" sz="2400" dirty="0"/>
            </a:br>
            <a:r>
              <a:rPr lang="sv-SE" sz="3200" dirty="0"/>
              <a:t>SA NR (Option 2), EN-DC (Option 3) and NE-DC (Option 4)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28 NR bands</a:t>
            </a:r>
          </a:p>
          <a:p>
            <a:pPr lvl="2"/>
            <a:r>
              <a:rPr lang="en-US" dirty="0"/>
              <a:t>6 NR CA configuration completed</a:t>
            </a:r>
          </a:p>
          <a:p>
            <a:pPr lvl="2"/>
            <a:r>
              <a:rPr lang="en-US" dirty="0"/>
              <a:t>6 NR-DC configurations completed</a:t>
            </a:r>
          </a:p>
          <a:p>
            <a:pPr lvl="2"/>
            <a:r>
              <a:rPr lang="en-US" dirty="0"/>
              <a:t>206 (+2) EN-DC configurations completed</a:t>
            </a:r>
          </a:p>
          <a:p>
            <a:pPr lvl="2"/>
            <a:r>
              <a:rPr lang="en-US" dirty="0"/>
              <a:t>No NE-DC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28 out of 36 Rel-15 bands assigned</a:t>
            </a:r>
          </a:p>
          <a:p>
            <a:pPr lvl="2"/>
            <a:r>
              <a:rPr lang="en-US" dirty="0"/>
              <a:t>NR CA: 29 out of 226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467 out of 1141 EN-DC configurations assigned </a:t>
            </a:r>
          </a:p>
          <a:p>
            <a:pPr lvl="2"/>
            <a:r>
              <a:rPr lang="en-US" dirty="0"/>
              <a:t>NE-DC: 0 out of 1 EN-DC configuration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The not completed NR bands and NR CA, NR-DC and EN-DC configurations will after </a:t>
            </a:r>
            <a:r>
              <a:rPr lang="sv-SE"/>
              <a:t>RAN5#94-e be </a:t>
            </a:r>
            <a:r>
              <a:rPr lang="sv-SE" dirty="0"/>
              <a:t>handled by </a:t>
            </a:r>
            <a:r>
              <a:rPr lang="sv-SE"/>
              <a:t>the new RAN5 PRD21 after </a:t>
            </a:r>
            <a:r>
              <a:rPr lang="sv-SE" dirty="0"/>
              <a:t>RAN5#94-e.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154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RAN5#94-e (Mar-21) SA NR (Option 2), EN-DC (Option 3) and NE-DC (Option 4)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166</cp:revision>
  <dcterms:created xsi:type="dcterms:W3CDTF">2019-05-16T22:21:00Z</dcterms:created>
  <dcterms:modified xsi:type="dcterms:W3CDTF">2022-03-09T16:04:02Z</dcterms:modified>
</cp:coreProperties>
</file>