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8BEF44-5CC3-4F79-8D50-0B172BAB2654}" v="2" dt="2022-03-08T17:10:26.9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RAN5#94-e (March-22)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Maintenance of 17 RRC Test case CR’s were agreed</a:t>
            </a:r>
          </a:p>
          <a:p>
            <a:pPr lvl="1"/>
            <a:r>
              <a:rPr lang="en-US"/>
              <a:t>RRC </a:t>
            </a:r>
            <a:r>
              <a:rPr lang="en-US" dirty="0"/>
              <a:t>WP was updated to add </a:t>
            </a:r>
          </a:p>
          <a:p>
            <a:pPr lvl="2"/>
            <a:r>
              <a:rPr lang="en-US" dirty="0"/>
              <a:t>Split SRB test  8.2.2.2.2 for NR-DC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FR2 power levels are missing in few test cases 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RAN5#94-e (March-22)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8 RRC Test case CR agreed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RAN5#94-e (March-22)</a:t>
            </a:r>
            <a:br>
              <a:rPr lang="sv-SE" sz="2800" dirty="0"/>
            </a:br>
            <a:r>
              <a:rPr lang="sv-SE" sz="4000" dirty="0"/>
              <a:t>NE-DC(Option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3 new NEDC test cases were agreed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FFS needs to be resolved for TC 8.2.2.5.3, 8.2.3.6.2, 8.2.3.6.2a, 8.2.3.6.2b</a:t>
            </a:r>
          </a:p>
        </p:txBody>
      </p:sp>
    </p:spTree>
    <p:extLst>
      <p:ext uri="{BB962C8B-B14F-4D97-AF65-F5344CB8AC3E}">
        <p14:creationId xmlns:p14="http://schemas.microsoft.com/office/powerpoint/2010/main" val="4029394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9949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RRC - RAN5#94-e (Mar-22) </a:t>
            </a:r>
            <a:br>
              <a:rPr lang="sv-SE" sz="2400" dirty="0"/>
            </a:br>
            <a:r>
              <a:rPr lang="sv-SE" sz="300" dirty="0"/>
              <a:t> </a:t>
            </a:r>
            <a:br>
              <a:rPr lang="sv-SE" sz="2400" dirty="0"/>
            </a:br>
            <a:r>
              <a:rPr lang="sv-SE" sz="2800" b="1" dirty="0"/>
              <a:t>Status of test frequencies for protocol testing</a:t>
            </a:r>
            <a:endParaRPr lang="en-GB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D3C7194-3320-49FC-B8BC-E43EDCAE2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51750"/>
            <a:ext cx="10770031" cy="5404772"/>
          </a:xfrm>
        </p:spPr>
        <p:txBody>
          <a:bodyPr>
            <a:normAutofit/>
          </a:bodyPr>
          <a:lstStyle/>
          <a:p>
            <a:r>
              <a:rPr lang="sv-SE" sz="1600" dirty="0"/>
              <a:t>Status of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NR-DC and NR-DC with NR CA test frequencies in TS 38.508-1 for protocol testing</a:t>
            </a:r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marL="457200" lvl="1" indent="0">
              <a:buNone/>
            </a:pPr>
            <a:endParaRPr lang="en-GB" sz="700" dirty="0"/>
          </a:p>
          <a:p>
            <a:r>
              <a:rPr lang="sv-SE" sz="1600" dirty="0"/>
              <a:t>Status of EN-DC with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r>
              <a:rPr lang="en-GB" sz="1000" dirty="0"/>
              <a:t>Note 1: No NR CA FR2 inter-band configurations introduced in 38.508-1 clause 4.3.1.2 yet.</a:t>
            </a:r>
            <a:endParaRPr lang="en-US" sz="1000" dirty="0">
              <a:solidFill>
                <a:srgbClr val="FF0000"/>
              </a:solidFill>
            </a:endParaRPr>
          </a:p>
          <a:p>
            <a:pPr lvl="1"/>
            <a:r>
              <a:rPr lang="en-GB" sz="1000" dirty="0"/>
              <a:t>Note 2: No test frequencies introduced in TS 38.508-1 clause </a:t>
            </a:r>
            <a:r>
              <a:rPr lang="en-US" sz="1000" dirty="0"/>
              <a:t>4.3.1.3.2.1 referenced by clause 6.2.3.6 yet for NR-DC+CA combination for protocol testing.</a:t>
            </a:r>
          </a:p>
          <a:p>
            <a:pPr lvl="1"/>
            <a:r>
              <a:rPr lang="en-GB" sz="1000" dirty="0"/>
              <a:t>Note 3: No NR-DC configuration of this type defined in TS 38.101-1 , TS 38.101-2 or TS 38.101-3 in Rel-15, Rel-16 or Rel-17.</a:t>
            </a:r>
            <a:endParaRPr lang="en-US" sz="1000" dirty="0"/>
          </a:p>
          <a:p>
            <a:pPr lvl="1"/>
            <a:r>
              <a:rPr lang="en-US" sz="1000" dirty="0"/>
              <a:t>Note 4: </a:t>
            </a:r>
            <a:r>
              <a:rPr lang="en-GB" sz="1000" dirty="0"/>
              <a:t>No NR-DC configurations within FR1 introduced in 38.508-1 clause 4.3.1.1 yet.</a:t>
            </a:r>
          </a:p>
          <a:p>
            <a:pPr lvl="1"/>
            <a:r>
              <a:rPr lang="en-GB" sz="1000" dirty="0">
                <a:solidFill>
                  <a:srgbClr val="FF0000"/>
                </a:solidFill>
              </a:rPr>
              <a:t>Note 5: Applicable EN-DC + NR CA test frequencies are included in clause </a:t>
            </a:r>
            <a:r>
              <a:rPr lang="en-US" sz="1000" dirty="0">
                <a:solidFill>
                  <a:srgbClr val="FF0000"/>
                </a:solidFill>
              </a:rPr>
              <a:t>4.3.1.4.1.2 (e.g. DC_19A_n77(2A)) but current protocol applicability column needs to be updated.</a:t>
            </a:r>
            <a:endParaRPr lang="en-GB" sz="10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GB" sz="1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v-SE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D3194A-3EDB-4B2B-B66D-2D85E5ECF630}"/>
              </a:ext>
            </a:extLst>
          </p:cNvPr>
          <p:cNvGraphicFramePr>
            <a:graphicFrameLocks noGrp="1"/>
          </p:cNvGraphicFramePr>
          <p:nvPr/>
        </p:nvGraphicFramePr>
        <p:xfrm>
          <a:off x="1421224" y="1633837"/>
          <a:ext cx="6816764" cy="711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197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1759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1859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1315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7177671-99DF-4056-9558-A8EBF8100D39}"/>
              </a:ext>
            </a:extLst>
          </p:cNvPr>
          <p:cNvGraphicFramePr>
            <a:graphicFrameLocks noGrp="1"/>
          </p:cNvGraphicFramePr>
          <p:nvPr/>
        </p:nvGraphicFramePr>
        <p:xfrm>
          <a:off x="1421224" y="4193680"/>
          <a:ext cx="6892264" cy="871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3559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185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Not ready (Note 5)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1782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929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170169-0A46-4F73-97CC-9B71D26E2E78}"/>
              </a:ext>
            </a:extLst>
          </p:cNvPr>
          <p:cNvGraphicFramePr>
            <a:graphicFrameLocks noGrp="1"/>
          </p:cNvGraphicFramePr>
          <p:nvPr/>
        </p:nvGraphicFramePr>
        <p:xfrm>
          <a:off x="4664990" y="2844914"/>
          <a:ext cx="6779162" cy="60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9964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2966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1258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  <a:tr h="1051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42067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EEE2161-F694-4E75-BEB5-80933DEC6682}"/>
              </a:ext>
            </a:extLst>
          </p:cNvPr>
          <p:cNvGraphicFramePr>
            <a:graphicFrameLocks noGrp="1"/>
          </p:cNvGraphicFramePr>
          <p:nvPr/>
        </p:nvGraphicFramePr>
        <p:xfrm>
          <a:off x="1421223" y="2850468"/>
          <a:ext cx="3079689" cy="660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7799">
                  <a:extLst>
                    <a:ext uri="{9D8B030D-6E8A-4147-A177-3AD203B41FA5}">
                      <a16:colId xmlns:a16="http://schemas.microsoft.com/office/drawing/2014/main" val="374348119"/>
                    </a:ext>
                  </a:extLst>
                </a:gridCol>
                <a:gridCol w="1311890">
                  <a:extLst>
                    <a:ext uri="{9D8B030D-6E8A-4147-A177-3AD203B41FA5}">
                      <a16:colId xmlns:a16="http://schemas.microsoft.com/office/drawing/2014/main" val="819044773"/>
                    </a:ext>
                  </a:extLst>
                </a:gridCol>
              </a:tblGrid>
              <a:tr h="1843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NR-DC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2837652"/>
                  </a:ext>
                </a:extLst>
              </a:tr>
              <a:tr h="1430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NR-DC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</a:t>
                      </a:r>
                      <a:r>
                        <a:rPr lang="en-US" sz="1000">
                          <a:effectLst/>
                        </a:rPr>
                        <a:t>Note 4)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219892"/>
                  </a:ext>
                </a:extLst>
              </a:tr>
              <a:tr h="1484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NR-DC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8414072"/>
                  </a:ext>
                </a:extLst>
              </a:tr>
              <a:tr h="1714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NR-DC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Ready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869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565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480</Words>
  <Application>Microsoft Office PowerPoint</Application>
  <PresentationFormat>Widescreen</PresentationFormat>
  <Paragraphs>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RRC - RAN5#94-e (March-22) SA NR (Option 2) </vt:lpstr>
      <vt:lpstr>RRC - RAN5#94-e (March-22) EN-DC (Option 3) </vt:lpstr>
      <vt:lpstr>RRC - RAN5#94-e (March-22) NE-DC(Option 4) </vt:lpstr>
      <vt:lpstr>RRC - RAN5#94-e (Mar-22)    Status of test frequencies for protocol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62</cp:revision>
  <dcterms:created xsi:type="dcterms:W3CDTF">2019-05-16T22:21:00Z</dcterms:created>
  <dcterms:modified xsi:type="dcterms:W3CDTF">2022-03-09T08:03:45Z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