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797675" cy="9926638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(TS 34.229-5) - RAN5#94-e (Mar-22)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4 new test cases in TS 34.229-5 </a:t>
            </a:r>
          </a:p>
          <a:p>
            <a:pPr lvl="2"/>
            <a:r>
              <a:rPr lang="en-US" dirty="0"/>
              <a:t>8.39, 8.39a, 10.7, 10.8</a:t>
            </a:r>
          </a:p>
          <a:p>
            <a:pPr lvl="1"/>
            <a:r>
              <a:rPr lang="en-US" dirty="0"/>
              <a:t>1 new generic procedure</a:t>
            </a:r>
          </a:p>
          <a:p>
            <a:pPr lvl="2"/>
            <a:r>
              <a:rPr lang="en-US" dirty="0"/>
              <a:t>A.4.1a</a:t>
            </a:r>
          </a:p>
          <a:p>
            <a:pPr lvl="1"/>
            <a:r>
              <a:rPr lang="en-US" dirty="0"/>
              <a:t>Miscellaneous fixes to existing generic procedures and test cases</a:t>
            </a:r>
          </a:p>
          <a:p>
            <a:pPr lvl="1"/>
            <a:r>
              <a:rPr lang="en-GB" dirty="0"/>
              <a:t>Work Plan completed</a:t>
            </a:r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A149BE25-946A-40B8-87D6-360FA858ADCD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IMS over 5GS (TS 34.229-5) - RAN5#94-e (Mar-22)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Discussion paper R5-203459 had proposed to not add IMS test coverage dedicated to EN-DC. This had been accepted by RAN5.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CBB514D-15AF-44AD-8D84-9CE97AD314C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IMS over 5GS (TS 34.229-5) - </a:t>
            </a:r>
            <a:r>
              <a:rPr lang="sv-SE" sz="2800"/>
              <a:t>RAN5#94-e (Mar-22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NE-DC testing does not apply to IMS5GS, same as EN-DC.</a:t>
            </a:r>
            <a:endParaRPr lang="en-GB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3CBA8606-6CE6-4B0E-8DB4-02B43B3CC8A3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23387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IMS over 5GS (TS 34.229-5) - RAN5#94-e (Mar-22) SA NR (Option 2) </vt:lpstr>
      <vt:lpstr>WP IMS over 5GS (TS 34.229-5) - RAN5#94-e (Mar-22) EN-DC (Option 3) </vt:lpstr>
      <vt:lpstr>WP IMS over 5GS (TS 34.229-5) - RAN5#94-e (Mar-22)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63</cp:revision>
  <cp:lastPrinted>2021-08-30T13:48:32Z</cp:lastPrinted>
  <dcterms:created xsi:type="dcterms:W3CDTF">2019-05-16T22:21:00Z</dcterms:created>
  <dcterms:modified xsi:type="dcterms:W3CDTF">2022-03-09T12:56:32Z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