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sldIdLst>
    <p:sldId id="487" r:id="rId5"/>
    <p:sldId id="518" r:id="rId6"/>
    <p:sldId id="512" r:id="rId7"/>
    <p:sldId id="516" r:id="rId8"/>
    <p:sldId id="523" r:id="rId9"/>
    <p:sldId id="524" r:id="rId10"/>
    <p:sldId id="526" r:id="rId11"/>
    <p:sldId id="525" r:id="rId12"/>
    <p:sldId id="500" r:id="rId13"/>
    <p:sldId id="515" r:id="rId1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82B824-BC02-4C57-BB83-A30FB3890EA1}" v="4" dt="2022-02-10T09:27:29.3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547"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tsu, Masafumi" userId="3eab4316-656d-463e-9c0a-a20fffb01c44" providerId="ADAL" clId="{94046867-4CE7-42DC-B8F1-43BEA55FDC23}"/>
    <pc:docChg chg="undo redo custSel delSld modSld">
      <pc:chgData name="Setsu, Masafumi" userId="3eab4316-656d-463e-9c0a-a20fffb01c44" providerId="ADAL" clId="{94046867-4CE7-42DC-B8F1-43BEA55FDC23}" dt="2021-12-17T06:56:14.007" v="112" actId="1076"/>
      <pc:docMkLst>
        <pc:docMk/>
      </pc:docMkLst>
      <pc:sldChg chg="del">
        <pc:chgData name="Setsu, Masafumi" userId="3eab4316-656d-463e-9c0a-a20fffb01c44" providerId="ADAL" clId="{94046867-4CE7-42DC-B8F1-43BEA55FDC23}" dt="2021-12-17T06:48:41.652" v="0" actId="47"/>
        <pc:sldMkLst>
          <pc:docMk/>
          <pc:sldMk cId="1505654524" sldId="522"/>
        </pc:sldMkLst>
      </pc:sldChg>
      <pc:sldChg chg="addSp modSp mod">
        <pc:chgData name="Setsu, Masafumi" userId="3eab4316-656d-463e-9c0a-a20fffb01c44" providerId="ADAL" clId="{94046867-4CE7-42DC-B8F1-43BEA55FDC23}" dt="2021-12-17T06:56:14.007" v="112" actId="1076"/>
        <pc:sldMkLst>
          <pc:docMk/>
          <pc:sldMk cId="2890104458" sldId="523"/>
        </pc:sldMkLst>
        <pc:spChg chg="mod">
          <ac:chgData name="Setsu, Masafumi" userId="3eab4316-656d-463e-9c0a-a20fffb01c44" providerId="ADAL" clId="{94046867-4CE7-42DC-B8F1-43BEA55FDC23}" dt="2021-12-17T06:48:44.637" v="1" actId="6549"/>
          <ac:spMkLst>
            <pc:docMk/>
            <pc:sldMk cId="2890104458" sldId="523"/>
            <ac:spMk id="14" creationId="{8A2488E5-0C75-405E-B987-6C48A51B09A1}"/>
          </ac:spMkLst>
        </pc:spChg>
        <pc:spChg chg="mod">
          <ac:chgData name="Setsu, Masafumi" userId="3eab4316-656d-463e-9c0a-a20fffb01c44" providerId="ADAL" clId="{94046867-4CE7-42DC-B8F1-43BEA55FDC23}" dt="2021-12-17T06:55:49.958" v="107" actId="1076"/>
          <ac:spMkLst>
            <pc:docMk/>
            <pc:sldMk cId="2890104458" sldId="523"/>
            <ac:spMk id="16" creationId="{34020C5E-1EED-4F22-9EA0-19A70E841EA4}"/>
          </ac:spMkLst>
        </pc:spChg>
        <pc:spChg chg="mod">
          <ac:chgData name="Setsu, Masafumi" userId="3eab4316-656d-463e-9c0a-a20fffb01c44" providerId="ADAL" clId="{94046867-4CE7-42DC-B8F1-43BEA55FDC23}" dt="2021-12-17T06:53:22.091" v="75" actId="1076"/>
          <ac:spMkLst>
            <pc:docMk/>
            <pc:sldMk cId="2890104458" sldId="523"/>
            <ac:spMk id="27" creationId="{B12F8C90-B58B-47B8-BAEC-1CA824348C40}"/>
          </ac:spMkLst>
        </pc:spChg>
        <pc:spChg chg="mod">
          <ac:chgData name="Setsu, Masafumi" userId="3eab4316-656d-463e-9c0a-a20fffb01c44" providerId="ADAL" clId="{94046867-4CE7-42DC-B8F1-43BEA55FDC23}" dt="2021-12-17T06:54:12.884" v="86" actId="1076"/>
          <ac:spMkLst>
            <pc:docMk/>
            <pc:sldMk cId="2890104458" sldId="523"/>
            <ac:spMk id="41" creationId="{A53C995D-71D9-4AB0-A0BF-881EE9ABEB73}"/>
          </ac:spMkLst>
        </pc:spChg>
        <pc:spChg chg="mod">
          <ac:chgData name="Setsu, Masafumi" userId="3eab4316-656d-463e-9c0a-a20fffb01c44" providerId="ADAL" clId="{94046867-4CE7-42DC-B8F1-43BEA55FDC23}" dt="2021-12-17T06:55:00.692" v="101" actId="207"/>
          <ac:spMkLst>
            <pc:docMk/>
            <pc:sldMk cId="2890104458" sldId="523"/>
            <ac:spMk id="42" creationId="{B2126CA5-33B6-4B3C-8CCB-89C63F465680}"/>
          </ac:spMkLst>
        </pc:spChg>
        <pc:spChg chg="mod">
          <ac:chgData name="Setsu, Masafumi" userId="3eab4316-656d-463e-9c0a-a20fffb01c44" providerId="ADAL" clId="{94046867-4CE7-42DC-B8F1-43BEA55FDC23}" dt="2021-12-17T06:52:03.783" v="67" actId="20577"/>
          <ac:spMkLst>
            <pc:docMk/>
            <pc:sldMk cId="2890104458" sldId="523"/>
            <ac:spMk id="44" creationId="{43EEDB26-258D-4D78-A089-A283C45B36A9}"/>
          </ac:spMkLst>
        </pc:spChg>
        <pc:spChg chg="mod">
          <ac:chgData name="Setsu, Masafumi" userId="3eab4316-656d-463e-9c0a-a20fffb01c44" providerId="ADAL" clId="{94046867-4CE7-42DC-B8F1-43BEA55FDC23}" dt="2021-12-17T06:52:26.331" v="69" actId="1076"/>
          <ac:spMkLst>
            <pc:docMk/>
            <pc:sldMk cId="2890104458" sldId="523"/>
            <ac:spMk id="48" creationId="{99A76D36-7718-415E-A80B-CF4B85F34669}"/>
          </ac:spMkLst>
        </pc:spChg>
        <pc:spChg chg="mod">
          <ac:chgData name="Setsu, Masafumi" userId="3eab4316-656d-463e-9c0a-a20fffb01c44" providerId="ADAL" clId="{94046867-4CE7-42DC-B8F1-43BEA55FDC23}" dt="2021-12-17T06:55:56.620" v="108" actId="1076"/>
          <ac:spMkLst>
            <pc:docMk/>
            <pc:sldMk cId="2890104458" sldId="523"/>
            <ac:spMk id="50" creationId="{10207739-C7EB-4B23-8B9E-F5FA6F760332}"/>
          </ac:spMkLst>
        </pc:spChg>
        <pc:spChg chg="mod">
          <ac:chgData name="Setsu, Masafumi" userId="3eab4316-656d-463e-9c0a-a20fffb01c44" providerId="ADAL" clId="{94046867-4CE7-42DC-B8F1-43BEA55FDC23}" dt="2021-12-17T06:53:58.090" v="82" actId="1076"/>
          <ac:spMkLst>
            <pc:docMk/>
            <pc:sldMk cId="2890104458" sldId="523"/>
            <ac:spMk id="51" creationId="{2DDBF753-7371-43EA-ABC5-95A865CE43F1}"/>
          </ac:spMkLst>
        </pc:spChg>
        <pc:spChg chg="mod">
          <ac:chgData name="Setsu, Masafumi" userId="3eab4316-656d-463e-9c0a-a20fffb01c44" providerId="ADAL" clId="{94046867-4CE7-42DC-B8F1-43BEA55FDC23}" dt="2021-12-17T06:56:05.895" v="110" actId="1076"/>
          <ac:spMkLst>
            <pc:docMk/>
            <pc:sldMk cId="2890104458" sldId="523"/>
            <ac:spMk id="58" creationId="{6CA5543C-8F64-4CD3-8350-FCEEF041C2D5}"/>
          </ac:spMkLst>
        </pc:spChg>
        <pc:spChg chg="mod">
          <ac:chgData name="Setsu, Masafumi" userId="3eab4316-656d-463e-9c0a-a20fffb01c44" providerId="ADAL" clId="{94046867-4CE7-42DC-B8F1-43BEA55FDC23}" dt="2021-12-17T06:56:10.385" v="111" actId="1076"/>
          <ac:spMkLst>
            <pc:docMk/>
            <pc:sldMk cId="2890104458" sldId="523"/>
            <ac:spMk id="59" creationId="{889A22C4-A612-4807-B7A2-D6862256C115}"/>
          </ac:spMkLst>
        </pc:spChg>
        <pc:spChg chg="add mod">
          <ac:chgData name="Setsu, Masafumi" userId="3eab4316-656d-463e-9c0a-a20fffb01c44" providerId="ADAL" clId="{94046867-4CE7-42DC-B8F1-43BEA55FDC23}" dt="2021-12-17T06:55:32.405" v="102" actId="571"/>
          <ac:spMkLst>
            <pc:docMk/>
            <pc:sldMk cId="2890104458" sldId="523"/>
            <ac:spMk id="60" creationId="{B3284510-F9C0-43A0-A487-A2505AE78740}"/>
          </ac:spMkLst>
        </pc:spChg>
        <pc:spChg chg="mod">
          <ac:chgData name="Setsu, Masafumi" userId="3eab4316-656d-463e-9c0a-a20fffb01c44" providerId="ADAL" clId="{94046867-4CE7-42DC-B8F1-43BEA55FDC23}" dt="2021-12-17T06:56:00.714" v="109" actId="1076"/>
          <ac:spMkLst>
            <pc:docMk/>
            <pc:sldMk cId="2890104458" sldId="523"/>
            <ac:spMk id="61" creationId="{CA05B484-C74B-46D7-9778-F7762AD37C4A}"/>
          </ac:spMkLst>
        </pc:spChg>
        <pc:spChg chg="add mod">
          <ac:chgData name="Setsu, Masafumi" userId="3eab4316-656d-463e-9c0a-a20fffb01c44" providerId="ADAL" clId="{94046867-4CE7-42DC-B8F1-43BEA55FDC23}" dt="2021-12-17T06:55:38.525" v="103" actId="571"/>
          <ac:spMkLst>
            <pc:docMk/>
            <pc:sldMk cId="2890104458" sldId="523"/>
            <ac:spMk id="63" creationId="{7B3DE877-461D-4D8A-B097-DDD0976C76EB}"/>
          </ac:spMkLst>
        </pc:spChg>
        <pc:spChg chg="mod">
          <ac:chgData name="Setsu, Masafumi" userId="3eab4316-656d-463e-9c0a-a20fffb01c44" providerId="ADAL" clId="{94046867-4CE7-42DC-B8F1-43BEA55FDC23}" dt="2021-12-17T06:56:14.007" v="112" actId="1076"/>
          <ac:spMkLst>
            <pc:docMk/>
            <pc:sldMk cId="2890104458" sldId="523"/>
            <ac:spMk id="66" creationId="{7F741471-0015-4184-82FD-712AB7DDC675}"/>
          </ac:spMkLst>
        </pc:spChg>
        <pc:cxnChg chg="mod">
          <ac:chgData name="Setsu, Masafumi" userId="3eab4316-656d-463e-9c0a-a20fffb01c44" providerId="ADAL" clId="{94046867-4CE7-42DC-B8F1-43BEA55FDC23}" dt="2021-12-17T06:52:26.331" v="69" actId="1076"/>
          <ac:cxnSpMkLst>
            <pc:docMk/>
            <pc:sldMk cId="2890104458" sldId="523"/>
            <ac:cxnSpMk id="47" creationId="{38E87AAA-DC5A-46FE-9254-A37925ACE394}"/>
          </ac:cxnSpMkLst>
        </pc:cxnChg>
        <pc:cxnChg chg="add mod">
          <ac:chgData name="Setsu, Masafumi" userId="3eab4316-656d-463e-9c0a-a20fffb01c44" providerId="ADAL" clId="{94046867-4CE7-42DC-B8F1-43BEA55FDC23}" dt="2021-12-17T06:54:24.154" v="88" actId="571"/>
          <ac:cxnSpMkLst>
            <pc:docMk/>
            <pc:sldMk cId="2890104458" sldId="523"/>
            <ac:cxnSpMk id="49" creationId="{C2E000A6-F5EF-470D-9046-F66FF251F1F2}"/>
          </ac:cxnSpMkLst>
        </pc:cxnChg>
        <pc:cxnChg chg="add mod">
          <ac:chgData name="Setsu, Masafumi" userId="3eab4316-656d-463e-9c0a-a20fffb01c44" providerId="ADAL" clId="{94046867-4CE7-42DC-B8F1-43BEA55FDC23}" dt="2021-12-17T06:55:32.405" v="102" actId="571"/>
          <ac:cxnSpMkLst>
            <pc:docMk/>
            <pc:sldMk cId="2890104458" sldId="523"/>
            <ac:cxnSpMk id="57" creationId="{6CAF7E32-F7AE-47ED-9DFB-5D164F865CA9}"/>
          </ac:cxnSpMkLst>
        </pc:cxnChg>
        <pc:cxnChg chg="add mod">
          <ac:chgData name="Setsu, Masafumi" userId="3eab4316-656d-463e-9c0a-a20fffb01c44" providerId="ADAL" clId="{94046867-4CE7-42DC-B8F1-43BEA55FDC23}" dt="2021-12-17T06:55:38.525" v="103" actId="571"/>
          <ac:cxnSpMkLst>
            <pc:docMk/>
            <pc:sldMk cId="2890104458" sldId="523"/>
            <ac:cxnSpMk id="62" creationId="{C264E33B-D877-4E59-B83A-A430932595D5}"/>
          </ac:cxnSpMkLst>
        </pc:cxnChg>
      </pc:sldChg>
    </pc:docChg>
  </pc:docChgLst>
  <pc:docChgLst>
    <pc:chgData name="Setsu, Masafumi" userId="3eab4316-656d-463e-9c0a-a20fffb01c44" providerId="ADAL" clId="{FF4ADEB3-769D-43E4-BC80-7EC59F6AE306}"/>
    <pc:docChg chg="undo redo custSel addSld delSld modSld sldOrd modMainMaster">
      <pc:chgData name="Setsu, Masafumi" userId="3eab4316-656d-463e-9c0a-a20fffb01c44" providerId="ADAL" clId="{FF4ADEB3-769D-43E4-BC80-7EC59F6AE306}" dt="2021-12-17T05:42:51.833" v="4380"/>
      <pc:docMkLst>
        <pc:docMk/>
      </pc:docMkLst>
      <pc:sldChg chg="modSp mod">
        <pc:chgData name="Setsu, Masafumi" userId="3eab4316-656d-463e-9c0a-a20fffb01c44" providerId="ADAL" clId="{FF4ADEB3-769D-43E4-BC80-7EC59F6AE306}" dt="2021-12-10T03:25:22.453" v="1763" actId="20577"/>
        <pc:sldMkLst>
          <pc:docMk/>
          <pc:sldMk cId="3872108386" sldId="487"/>
        </pc:sldMkLst>
        <pc:spChg chg="mod">
          <ac:chgData name="Setsu, Masafumi" userId="3eab4316-656d-463e-9c0a-a20fffb01c44" providerId="ADAL" clId="{FF4ADEB3-769D-43E4-BC80-7EC59F6AE306}" dt="2021-12-10T03:25:22.453" v="1763" actId="20577"/>
          <ac:spMkLst>
            <pc:docMk/>
            <pc:sldMk cId="3872108386" sldId="487"/>
            <ac:spMk id="2" creationId="{F8C1ECA6-DC22-4A56-85C1-7E65EC5CE02F}"/>
          </ac:spMkLst>
        </pc:spChg>
      </pc:sldChg>
      <pc:sldChg chg="modSp del mod">
        <pc:chgData name="Setsu, Masafumi" userId="3eab4316-656d-463e-9c0a-a20fffb01c44" providerId="ADAL" clId="{FF4ADEB3-769D-43E4-BC80-7EC59F6AE306}" dt="2021-12-09T07:06:56.784" v="1038" actId="47"/>
        <pc:sldMkLst>
          <pc:docMk/>
          <pc:sldMk cId="3017875761" sldId="494"/>
        </pc:sldMkLst>
        <pc:spChg chg="mod">
          <ac:chgData name="Setsu, Masafumi" userId="3eab4316-656d-463e-9c0a-a20fffb01c44" providerId="ADAL" clId="{FF4ADEB3-769D-43E4-BC80-7EC59F6AE306}" dt="2021-12-09T06:34:59.073" v="705" actId="208"/>
          <ac:spMkLst>
            <pc:docMk/>
            <pc:sldMk cId="3017875761" sldId="494"/>
            <ac:spMk id="3" creationId="{9E4E701F-230F-4E42-A73C-4C82BF1F6E23}"/>
          </ac:spMkLst>
        </pc:spChg>
        <pc:spChg chg="mod">
          <ac:chgData name="Setsu, Masafumi" userId="3eab4316-656d-463e-9c0a-a20fffb01c44" providerId="ADAL" clId="{FF4ADEB3-769D-43E4-BC80-7EC59F6AE306}" dt="2021-12-09T06:34:59.736" v="706" actId="207"/>
          <ac:spMkLst>
            <pc:docMk/>
            <pc:sldMk cId="3017875761" sldId="494"/>
            <ac:spMk id="15" creationId="{35639C7C-2B7F-49EC-B591-7F0603CA48C3}"/>
          </ac:spMkLst>
        </pc:spChg>
      </pc:sldChg>
      <pc:sldChg chg="add">
        <pc:chgData name="Setsu, Masafumi" userId="3eab4316-656d-463e-9c0a-a20fffb01c44" providerId="ADAL" clId="{FF4ADEB3-769D-43E4-BC80-7EC59F6AE306}" dt="2021-12-09T06:36:49.280" v="731"/>
        <pc:sldMkLst>
          <pc:docMk/>
          <pc:sldMk cId="1447767657" sldId="500"/>
        </pc:sldMkLst>
      </pc:sldChg>
      <pc:sldChg chg="del">
        <pc:chgData name="Setsu, Masafumi" userId="3eab4316-656d-463e-9c0a-a20fffb01c44" providerId="ADAL" clId="{FF4ADEB3-769D-43E4-BC80-7EC59F6AE306}" dt="2021-12-09T06:36:54.144" v="732" actId="47"/>
        <pc:sldMkLst>
          <pc:docMk/>
          <pc:sldMk cId="1016685763" sldId="501"/>
        </pc:sldMkLst>
      </pc:sldChg>
      <pc:sldChg chg="del">
        <pc:chgData name="Setsu, Masafumi" userId="3eab4316-656d-463e-9c0a-a20fffb01c44" providerId="ADAL" clId="{FF4ADEB3-769D-43E4-BC80-7EC59F6AE306}" dt="2021-12-09T06:36:55.609" v="733" actId="47"/>
        <pc:sldMkLst>
          <pc:docMk/>
          <pc:sldMk cId="1670659021" sldId="509"/>
        </pc:sldMkLst>
      </pc:sldChg>
      <pc:sldChg chg="addSp delSp modSp del mod">
        <pc:chgData name="Setsu, Masafumi" userId="3eab4316-656d-463e-9c0a-a20fffb01c44" providerId="ADAL" clId="{FF4ADEB3-769D-43E4-BC80-7EC59F6AE306}" dt="2021-12-10T02:21:41.249" v="1663" actId="47"/>
        <pc:sldMkLst>
          <pc:docMk/>
          <pc:sldMk cId="1185560326" sldId="510"/>
        </pc:sldMkLst>
        <pc:spChg chg="mod">
          <ac:chgData name="Setsu, Masafumi" userId="3eab4316-656d-463e-9c0a-a20fffb01c44" providerId="ADAL" clId="{FF4ADEB3-769D-43E4-BC80-7EC59F6AE306}" dt="2021-12-09T06:35:02.194" v="708"/>
          <ac:spMkLst>
            <pc:docMk/>
            <pc:sldMk cId="1185560326" sldId="510"/>
            <ac:spMk id="14" creationId="{8A2488E5-0C75-405E-B987-6C48A51B09A1}"/>
          </ac:spMkLst>
        </pc:spChg>
        <pc:spChg chg="mod">
          <ac:chgData name="Setsu, Masafumi" userId="3eab4316-656d-463e-9c0a-a20fffb01c44" providerId="ADAL" clId="{FF4ADEB3-769D-43E4-BC80-7EC59F6AE306}" dt="2021-12-09T06:12:59.386" v="430" actId="13926"/>
          <ac:spMkLst>
            <pc:docMk/>
            <pc:sldMk cId="1185560326" sldId="510"/>
            <ac:spMk id="15" creationId="{35639C7C-2B7F-49EC-B591-7F0603CA48C3}"/>
          </ac:spMkLst>
        </pc:spChg>
        <pc:spChg chg="mod">
          <ac:chgData name="Setsu, Masafumi" userId="3eab4316-656d-463e-9c0a-a20fffb01c44" providerId="ADAL" clId="{FF4ADEB3-769D-43E4-BC80-7EC59F6AE306}" dt="2021-12-09T05:54:28.317" v="248" actId="1076"/>
          <ac:spMkLst>
            <pc:docMk/>
            <pc:sldMk cId="1185560326" sldId="510"/>
            <ac:spMk id="24" creationId="{7D11D425-CC04-4B91-BB22-5F6718B0CAC4}"/>
          </ac:spMkLst>
        </pc:spChg>
        <pc:spChg chg="mod">
          <ac:chgData name="Setsu, Masafumi" userId="3eab4316-656d-463e-9c0a-a20fffb01c44" providerId="ADAL" clId="{FF4ADEB3-769D-43E4-BC80-7EC59F6AE306}" dt="2021-12-09T05:54:28.317" v="248" actId="1076"/>
          <ac:spMkLst>
            <pc:docMk/>
            <pc:sldMk cId="1185560326" sldId="510"/>
            <ac:spMk id="25" creationId="{4139AEAC-5DEE-454B-8CB7-16701CE9854A}"/>
          </ac:spMkLst>
        </pc:spChg>
        <pc:spChg chg="mod">
          <ac:chgData name="Setsu, Masafumi" userId="3eab4316-656d-463e-9c0a-a20fffb01c44" providerId="ADAL" clId="{FF4ADEB3-769D-43E4-BC80-7EC59F6AE306}" dt="2021-12-10T02:12:51.608" v="1638" actId="1038"/>
          <ac:spMkLst>
            <pc:docMk/>
            <pc:sldMk cId="1185560326" sldId="510"/>
            <ac:spMk id="26" creationId="{6CCA2273-8220-433D-9D64-ED60A157084F}"/>
          </ac:spMkLst>
        </pc:spChg>
        <pc:spChg chg="mod">
          <ac:chgData name="Setsu, Masafumi" userId="3eab4316-656d-463e-9c0a-a20fffb01c44" providerId="ADAL" clId="{FF4ADEB3-769D-43E4-BC80-7EC59F6AE306}" dt="2021-12-10T02:12:52.905" v="1639" actId="1038"/>
          <ac:spMkLst>
            <pc:docMk/>
            <pc:sldMk cId="1185560326" sldId="510"/>
            <ac:spMk id="27" creationId="{B624D790-248D-4CDB-82C2-35444020FAA4}"/>
          </ac:spMkLst>
        </pc:spChg>
        <pc:spChg chg="mod">
          <ac:chgData name="Setsu, Masafumi" userId="3eab4316-656d-463e-9c0a-a20fffb01c44" providerId="ADAL" clId="{FF4ADEB3-769D-43E4-BC80-7EC59F6AE306}" dt="2021-12-09T05:54:28.317" v="248" actId="1076"/>
          <ac:spMkLst>
            <pc:docMk/>
            <pc:sldMk cId="1185560326" sldId="510"/>
            <ac:spMk id="28" creationId="{2F2EFB55-4617-403E-BE1E-C1965FAEA01B}"/>
          </ac:spMkLst>
        </pc:spChg>
        <pc:spChg chg="mod">
          <ac:chgData name="Setsu, Masafumi" userId="3eab4316-656d-463e-9c0a-a20fffb01c44" providerId="ADAL" clId="{FF4ADEB3-769D-43E4-BC80-7EC59F6AE306}" dt="2021-12-10T02:12:57.141" v="1640" actId="1038"/>
          <ac:spMkLst>
            <pc:docMk/>
            <pc:sldMk cId="1185560326" sldId="510"/>
            <ac:spMk id="29" creationId="{C07DCCA7-FDD0-463C-A36D-F88455BD7EF1}"/>
          </ac:spMkLst>
        </pc:spChg>
        <pc:spChg chg="del mod">
          <ac:chgData name="Setsu, Masafumi" userId="3eab4316-656d-463e-9c0a-a20fffb01c44" providerId="ADAL" clId="{FF4ADEB3-769D-43E4-BC80-7EC59F6AE306}" dt="2021-12-09T06:09:48.719" v="414" actId="478"/>
          <ac:spMkLst>
            <pc:docMk/>
            <pc:sldMk cId="1185560326" sldId="510"/>
            <ac:spMk id="31" creationId="{B4EE8D20-E2CA-4523-A04E-50E4F7A8079D}"/>
          </ac:spMkLst>
        </pc:spChg>
        <pc:spChg chg="mod">
          <ac:chgData name="Setsu, Masafumi" userId="3eab4316-656d-463e-9c0a-a20fffb01c44" providerId="ADAL" clId="{FF4ADEB3-769D-43E4-BC80-7EC59F6AE306}" dt="2021-12-09T05:54:28.317" v="248" actId="1076"/>
          <ac:spMkLst>
            <pc:docMk/>
            <pc:sldMk cId="1185560326" sldId="510"/>
            <ac:spMk id="32" creationId="{CE9E3A68-3D94-42C9-8BB2-3BC2C24CCDB9}"/>
          </ac:spMkLst>
        </pc:spChg>
        <pc:spChg chg="mod">
          <ac:chgData name="Setsu, Masafumi" userId="3eab4316-656d-463e-9c0a-a20fffb01c44" providerId="ADAL" clId="{FF4ADEB3-769D-43E4-BC80-7EC59F6AE306}" dt="2021-12-09T05:54:28.317" v="248" actId="1076"/>
          <ac:spMkLst>
            <pc:docMk/>
            <pc:sldMk cId="1185560326" sldId="510"/>
            <ac:spMk id="33" creationId="{29CEABB5-BDC9-4DB9-910B-30043021DD1B}"/>
          </ac:spMkLst>
        </pc:spChg>
        <pc:spChg chg="mod">
          <ac:chgData name="Setsu, Masafumi" userId="3eab4316-656d-463e-9c0a-a20fffb01c44" providerId="ADAL" clId="{FF4ADEB3-769D-43E4-BC80-7EC59F6AE306}" dt="2021-12-10T02:12:48.833" v="1636" actId="1038"/>
          <ac:spMkLst>
            <pc:docMk/>
            <pc:sldMk cId="1185560326" sldId="510"/>
            <ac:spMk id="34" creationId="{3EA00B4C-4384-4CD2-98A6-BD4D25621A02}"/>
          </ac:spMkLst>
        </pc:spChg>
        <pc:spChg chg="mod">
          <ac:chgData name="Setsu, Masafumi" userId="3eab4316-656d-463e-9c0a-a20fffb01c44" providerId="ADAL" clId="{FF4ADEB3-769D-43E4-BC80-7EC59F6AE306}" dt="2021-12-10T02:12:50.137" v="1637" actId="1038"/>
          <ac:spMkLst>
            <pc:docMk/>
            <pc:sldMk cId="1185560326" sldId="510"/>
            <ac:spMk id="35" creationId="{0FD77681-EE11-4D3B-98C8-CCD6C7B22D19}"/>
          </ac:spMkLst>
        </pc:spChg>
        <pc:spChg chg="mod">
          <ac:chgData name="Setsu, Masafumi" userId="3eab4316-656d-463e-9c0a-a20fffb01c44" providerId="ADAL" clId="{FF4ADEB3-769D-43E4-BC80-7EC59F6AE306}" dt="2021-12-09T05:54:28.317" v="248" actId="1076"/>
          <ac:spMkLst>
            <pc:docMk/>
            <pc:sldMk cId="1185560326" sldId="510"/>
            <ac:spMk id="36" creationId="{68E5E331-D94C-4907-A7F1-833682244C8E}"/>
          </ac:spMkLst>
        </pc:spChg>
        <pc:spChg chg="mod">
          <ac:chgData name="Setsu, Masafumi" userId="3eab4316-656d-463e-9c0a-a20fffb01c44" providerId="ADAL" clId="{FF4ADEB3-769D-43E4-BC80-7EC59F6AE306}" dt="2021-12-10T02:13:00.174" v="1641" actId="1038"/>
          <ac:spMkLst>
            <pc:docMk/>
            <pc:sldMk cId="1185560326" sldId="510"/>
            <ac:spMk id="37" creationId="{B2606D2E-8823-403C-9F13-101BEED8A85D}"/>
          </ac:spMkLst>
        </pc:spChg>
        <pc:spChg chg="del mod">
          <ac:chgData name="Setsu, Masafumi" userId="3eab4316-656d-463e-9c0a-a20fffb01c44" providerId="ADAL" clId="{FF4ADEB3-769D-43E4-BC80-7EC59F6AE306}" dt="2021-12-09T06:09:48.719" v="414" actId="478"/>
          <ac:spMkLst>
            <pc:docMk/>
            <pc:sldMk cId="1185560326" sldId="510"/>
            <ac:spMk id="40" creationId="{9B232EA0-72D0-4DF5-9D1F-DD9ED30B9B32}"/>
          </ac:spMkLst>
        </pc:spChg>
        <pc:spChg chg="mod">
          <ac:chgData name="Setsu, Masafumi" userId="3eab4316-656d-463e-9c0a-a20fffb01c44" providerId="ADAL" clId="{FF4ADEB3-769D-43E4-BC80-7EC59F6AE306}" dt="2021-12-09T05:54:28.317" v="248" actId="1076"/>
          <ac:spMkLst>
            <pc:docMk/>
            <pc:sldMk cId="1185560326" sldId="510"/>
            <ac:spMk id="41" creationId="{8128E5BD-547F-4B6B-B1D2-3849D9360192}"/>
          </ac:spMkLst>
        </pc:spChg>
        <pc:spChg chg="mod">
          <ac:chgData name="Setsu, Masafumi" userId="3eab4316-656d-463e-9c0a-a20fffb01c44" providerId="ADAL" clId="{FF4ADEB3-769D-43E4-BC80-7EC59F6AE306}" dt="2021-12-09T05:54:28.317" v="248" actId="1076"/>
          <ac:spMkLst>
            <pc:docMk/>
            <pc:sldMk cId="1185560326" sldId="510"/>
            <ac:spMk id="42" creationId="{2641BA0F-918C-4390-8DCF-AAA44C0A7E62}"/>
          </ac:spMkLst>
        </pc:spChg>
        <pc:spChg chg="mod">
          <ac:chgData name="Setsu, Masafumi" userId="3eab4316-656d-463e-9c0a-a20fffb01c44" providerId="ADAL" clId="{FF4ADEB3-769D-43E4-BC80-7EC59F6AE306}" dt="2021-12-10T02:12:42.058" v="1634" actId="1038"/>
          <ac:spMkLst>
            <pc:docMk/>
            <pc:sldMk cId="1185560326" sldId="510"/>
            <ac:spMk id="43" creationId="{C5118578-1A8B-4E96-8002-9CD06473232C}"/>
          </ac:spMkLst>
        </pc:spChg>
        <pc:spChg chg="mod">
          <ac:chgData name="Setsu, Masafumi" userId="3eab4316-656d-463e-9c0a-a20fffb01c44" providerId="ADAL" clId="{FF4ADEB3-769D-43E4-BC80-7EC59F6AE306}" dt="2021-12-10T02:12:46.827" v="1635" actId="1038"/>
          <ac:spMkLst>
            <pc:docMk/>
            <pc:sldMk cId="1185560326" sldId="510"/>
            <ac:spMk id="44" creationId="{07FDD75D-4BED-437E-AD2E-C10BBBB708B9}"/>
          </ac:spMkLst>
        </pc:spChg>
        <pc:spChg chg="mod">
          <ac:chgData name="Setsu, Masafumi" userId="3eab4316-656d-463e-9c0a-a20fffb01c44" providerId="ADAL" clId="{FF4ADEB3-769D-43E4-BC80-7EC59F6AE306}" dt="2021-12-09T05:54:28.317" v="248" actId="1076"/>
          <ac:spMkLst>
            <pc:docMk/>
            <pc:sldMk cId="1185560326" sldId="510"/>
            <ac:spMk id="45" creationId="{772996AE-29AD-4414-BDDF-36EE22653A43}"/>
          </ac:spMkLst>
        </pc:spChg>
        <pc:spChg chg="mod">
          <ac:chgData name="Setsu, Masafumi" userId="3eab4316-656d-463e-9c0a-a20fffb01c44" providerId="ADAL" clId="{FF4ADEB3-769D-43E4-BC80-7EC59F6AE306}" dt="2021-12-10T02:13:01.934" v="1642" actId="1038"/>
          <ac:spMkLst>
            <pc:docMk/>
            <pc:sldMk cId="1185560326" sldId="510"/>
            <ac:spMk id="46" creationId="{54618FFF-20A3-40A8-AC0E-3000EA4C773D}"/>
          </ac:spMkLst>
        </pc:spChg>
        <pc:spChg chg="add mod">
          <ac:chgData name="Setsu, Masafumi" userId="3eab4316-656d-463e-9c0a-a20fffb01c44" providerId="ADAL" clId="{FF4ADEB3-769D-43E4-BC80-7EC59F6AE306}" dt="2021-12-10T02:13:04.698" v="1643" actId="1038"/>
          <ac:spMkLst>
            <pc:docMk/>
            <pc:sldMk cId="1185560326" sldId="510"/>
            <ac:spMk id="49" creationId="{DC55A944-0954-4A55-AEE1-FBB7CF723846}"/>
          </ac:spMkLst>
        </pc:spChg>
        <pc:spChg chg="add mod">
          <ac:chgData name="Setsu, Masafumi" userId="3eab4316-656d-463e-9c0a-a20fffb01c44" providerId="ADAL" clId="{FF4ADEB3-769D-43E4-BC80-7EC59F6AE306}" dt="2021-12-09T06:09:49.681" v="415"/>
          <ac:spMkLst>
            <pc:docMk/>
            <pc:sldMk cId="1185560326" sldId="510"/>
            <ac:spMk id="50" creationId="{06A99528-9EE8-4072-A9F3-4BB94282D9DC}"/>
          </ac:spMkLst>
        </pc:spChg>
        <pc:spChg chg="add mod">
          <ac:chgData name="Setsu, Masafumi" userId="3eab4316-656d-463e-9c0a-a20fffb01c44" providerId="ADAL" clId="{FF4ADEB3-769D-43E4-BC80-7EC59F6AE306}" dt="2021-12-09T06:09:49.681" v="415"/>
          <ac:spMkLst>
            <pc:docMk/>
            <pc:sldMk cId="1185560326" sldId="510"/>
            <ac:spMk id="52" creationId="{E445F4FC-7260-49DE-9755-B40B5F83E7E0}"/>
          </ac:spMkLst>
        </pc:spChg>
        <pc:spChg chg="add del mod">
          <ac:chgData name="Setsu, Masafumi" userId="3eab4316-656d-463e-9c0a-a20fffb01c44" providerId="ADAL" clId="{FF4ADEB3-769D-43E4-BC80-7EC59F6AE306}" dt="2021-12-09T06:11:00.201" v="419" actId="21"/>
          <ac:spMkLst>
            <pc:docMk/>
            <pc:sldMk cId="1185560326" sldId="510"/>
            <ac:spMk id="54" creationId="{8E1EBBEC-4496-418C-AD87-7D914D9619DC}"/>
          </ac:spMkLst>
        </pc:spChg>
        <pc:spChg chg="add del mod">
          <ac:chgData name="Setsu, Masafumi" userId="3eab4316-656d-463e-9c0a-a20fffb01c44" providerId="ADAL" clId="{FF4ADEB3-769D-43E4-BC80-7EC59F6AE306}" dt="2021-12-09T06:39:36.788" v="740" actId="478"/>
          <ac:spMkLst>
            <pc:docMk/>
            <pc:sldMk cId="1185560326" sldId="510"/>
            <ac:spMk id="55" creationId="{0614EC71-0AC2-41DF-BC3E-89CCB6ED7F13}"/>
          </ac:spMkLst>
        </pc:spChg>
        <pc:spChg chg="add mod">
          <ac:chgData name="Setsu, Masafumi" userId="3eab4316-656d-463e-9c0a-a20fffb01c44" providerId="ADAL" clId="{FF4ADEB3-769D-43E4-BC80-7EC59F6AE306}" dt="2021-12-09T06:39:37.891" v="741"/>
          <ac:spMkLst>
            <pc:docMk/>
            <pc:sldMk cId="1185560326" sldId="510"/>
            <ac:spMk id="56" creationId="{9A6B430B-8AA8-40B7-B26A-D8B4504275E0}"/>
          </ac:spMkLst>
        </pc:spChg>
        <pc:spChg chg="add mod">
          <ac:chgData name="Setsu, Masafumi" userId="3eab4316-656d-463e-9c0a-a20fffb01c44" providerId="ADAL" clId="{FF4ADEB3-769D-43E4-BC80-7EC59F6AE306}" dt="2021-12-09T06:39:37.891" v="741"/>
          <ac:spMkLst>
            <pc:docMk/>
            <pc:sldMk cId="1185560326" sldId="510"/>
            <ac:spMk id="57" creationId="{38B75B22-61E2-4E16-886B-6D26677670BA}"/>
          </ac:spMkLst>
        </pc:spChg>
        <pc:cxnChg chg="mod">
          <ac:chgData name="Setsu, Masafumi" userId="3eab4316-656d-463e-9c0a-a20fffb01c44" providerId="ADAL" clId="{FF4ADEB3-769D-43E4-BC80-7EC59F6AE306}" dt="2021-12-09T05:54:28.317" v="248" actId="1076"/>
          <ac:cxnSpMkLst>
            <pc:docMk/>
            <pc:sldMk cId="1185560326" sldId="510"/>
            <ac:cxnSpMk id="30" creationId="{91F50290-3BA1-4580-AFDB-11C7B3619170}"/>
          </ac:cxnSpMkLst>
        </pc:cxnChg>
        <pc:cxnChg chg="mod">
          <ac:chgData name="Setsu, Masafumi" userId="3eab4316-656d-463e-9c0a-a20fffb01c44" providerId="ADAL" clId="{FF4ADEB3-769D-43E4-BC80-7EC59F6AE306}" dt="2021-12-09T05:54:28.317" v="248" actId="1076"/>
          <ac:cxnSpMkLst>
            <pc:docMk/>
            <pc:sldMk cId="1185560326" sldId="510"/>
            <ac:cxnSpMk id="38" creationId="{32F054BC-84C3-4395-9351-0E2108EA4A5C}"/>
          </ac:cxnSpMkLst>
        </pc:cxnChg>
        <pc:cxnChg chg="del mod">
          <ac:chgData name="Setsu, Masafumi" userId="3eab4316-656d-463e-9c0a-a20fffb01c44" providerId="ADAL" clId="{FF4ADEB3-769D-43E4-BC80-7EC59F6AE306}" dt="2021-12-09T06:09:48.719" v="414" actId="478"/>
          <ac:cxnSpMkLst>
            <pc:docMk/>
            <pc:sldMk cId="1185560326" sldId="510"/>
            <ac:cxnSpMk id="39" creationId="{338A944D-C8BC-4040-AC7B-81219403FB8A}"/>
          </ac:cxnSpMkLst>
        </pc:cxnChg>
        <pc:cxnChg chg="mod">
          <ac:chgData name="Setsu, Masafumi" userId="3eab4316-656d-463e-9c0a-a20fffb01c44" providerId="ADAL" clId="{FF4ADEB3-769D-43E4-BC80-7EC59F6AE306}" dt="2021-12-09T05:54:28.317" v="248" actId="1076"/>
          <ac:cxnSpMkLst>
            <pc:docMk/>
            <pc:sldMk cId="1185560326" sldId="510"/>
            <ac:cxnSpMk id="47" creationId="{43EBF7FD-061C-4699-99C9-3F15E1A8559D}"/>
          </ac:cxnSpMkLst>
        </pc:cxnChg>
        <pc:cxnChg chg="del mod">
          <ac:chgData name="Setsu, Masafumi" userId="3eab4316-656d-463e-9c0a-a20fffb01c44" providerId="ADAL" clId="{FF4ADEB3-769D-43E4-BC80-7EC59F6AE306}" dt="2021-12-09T06:09:48.719" v="414" actId="478"/>
          <ac:cxnSpMkLst>
            <pc:docMk/>
            <pc:sldMk cId="1185560326" sldId="510"/>
            <ac:cxnSpMk id="48" creationId="{FA140D49-4FAC-4504-9F48-7E209384F0EE}"/>
          </ac:cxnSpMkLst>
        </pc:cxnChg>
        <pc:cxnChg chg="add mod">
          <ac:chgData name="Setsu, Masafumi" userId="3eab4316-656d-463e-9c0a-a20fffb01c44" providerId="ADAL" clId="{FF4ADEB3-769D-43E4-BC80-7EC59F6AE306}" dt="2021-12-09T06:09:49.681" v="415"/>
          <ac:cxnSpMkLst>
            <pc:docMk/>
            <pc:sldMk cId="1185560326" sldId="510"/>
            <ac:cxnSpMk id="51" creationId="{FA856C20-27B2-47E7-8147-FD4AECE40853}"/>
          </ac:cxnSpMkLst>
        </pc:cxnChg>
        <pc:cxnChg chg="add mod">
          <ac:chgData name="Setsu, Masafumi" userId="3eab4316-656d-463e-9c0a-a20fffb01c44" providerId="ADAL" clId="{FF4ADEB3-769D-43E4-BC80-7EC59F6AE306}" dt="2021-12-09T06:09:49.681" v="415"/>
          <ac:cxnSpMkLst>
            <pc:docMk/>
            <pc:sldMk cId="1185560326" sldId="510"/>
            <ac:cxnSpMk id="53" creationId="{5307627F-563B-4E90-87B3-611D53D0AE85}"/>
          </ac:cxnSpMkLst>
        </pc:cxnChg>
      </pc:sldChg>
      <pc:sldChg chg="modSp del mod">
        <pc:chgData name="Setsu, Masafumi" userId="3eab4316-656d-463e-9c0a-a20fffb01c44" providerId="ADAL" clId="{FF4ADEB3-769D-43E4-BC80-7EC59F6AE306}" dt="2021-12-09T05:55:33.217" v="262" actId="2696"/>
        <pc:sldMkLst>
          <pc:docMk/>
          <pc:sldMk cId="2699609734" sldId="511"/>
        </pc:sldMkLst>
        <pc:spChg chg="mod">
          <ac:chgData name="Setsu, Masafumi" userId="3eab4316-656d-463e-9c0a-a20fffb01c44" providerId="ADAL" clId="{FF4ADEB3-769D-43E4-BC80-7EC59F6AE306}" dt="2021-12-09T05:38:04.930" v="1" actId="1076"/>
          <ac:spMkLst>
            <pc:docMk/>
            <pc:sldMk cId="2699609734" sldId="511"/>
            <ac:spMk id="61" creationId="{B75C6840-C422-4027-870A-7937822A4DEF}"/>
          </ac:spMkLst>
        </pc:spChg>
        <pc:cxnChg chg="mod">
          <ac:chgData name="Setsu, Masafumi" userId="3eab4316-656d-463e-9c0a-a20fffb01c44" providerId="ADAL" clId="{FF4ADEB3-769D-43E4-BC80-7EC59F6AE306}" dt="2021-12-09T05:34:33.096" v="0" actId="1076"/>
          <ac:cxnSpMkLst>
            <pc:docMk/>
            <pc:sldMk cId="2699609734" sldId="511"/>
            <ac:cxnSpMk id="62" creationId="{83CA802F-BA60-4351-ADF4-2D64A0780AB5}"/>
          </ac:cxnSpMkLst>
        </pc:cxnChg>
      </pc:sldChg>
      <pc:sldChg chg="addSp delSp modSp mod ord">
        <pc:chgData name="Setsu, Masafumi" userId="3eab4316-656d-463e-9c0a-a20fffb01c44" providerId="ADAL" clId="{FF4ADEB3-769D-43E4-BC80-7EC59F6AE306}" dt="2021-12-17T05:28:17.355" v="4128" actId="1076"/>
        <pc:sldMkLst>
          <pc:docMk/>
          <pc:sldMk cId="640790926" sldId="512"/>
        </pc:sldMkLst>
        <pc:spChg chg="add del mod">
          <ac:chgData name="Setsu, Masafumi" userId="3eab4316-656d-463e-9c0a-a20fffb01c44" providerId="ADAL" clId="{FF4ADEB3-769D-43E4-BC80-7EC59F6AE306}" dt="2021-12-09T06:03:01.083" v="325" actId="478"/>
          <ac:spMkLst>
            <pc:docMk/>
            <pc:sldMk cId="640790926" sldId="512"/>
            <ac:spMk id="3" creationId="{D8C65EAD-EEF4-4525-B339-316CDFD56B54}"/>
          </ac:spMkLst>
        </pc:spChg>
        <pc:spChg chg="add mod ord">
          <ac:chgData name="Setsu, Masafumi" userId="3eab4316-656d-463e-9c0a-a20fffb01c44" providerId="ADAL" clId="{FF4ADEB3-769D-43E4-BC80-7EC59F6AE306}" dt="2021-12-10T03:34:37.523" v="1931" actId="1076"/>
          <ac:spMkLst>
            <pc:docMk/>
            <pc:sldMk cId="640790926" sldId="512"/>
            <ac:spMk id="5" creationId="{C78AA615-FEA3-4392-AD97-38B0EFA00749}"/>
          </ac:spMkLst>
        </pc:spChg>
        <pc:spChg chg="add mod ord">
          <ac:chgData name="Setsu, Masafumi" userId="3eab4316-656d-463e-9c0a-a20fffb01c44" providerId="ADAL" clId="{FF4ADEB3-769D-43E4-BC80-7EC59F6AE306}" dt="2021-12-10T03:34:37.523" v="1931" actId="1076"/>
          <ac:spMkLst>
            <pc:docMk/>
            <pc:sldMk cId="640790926" sldId="512"/>
            <ac:spMk id="6" creationId="{8E438C39-8751-4406-ADF3-EC422595A072}"/>
          </ac:spMkLst>
        </pc:spChg>
        <pc:spChg chg="add mod ord">
          <ac:chgData name="Setsu, Masafumi" userId="3eab4316-656d-463e-9c0a-a20fffb01c44" providerId="ADAL" clId="{FF4ADEB3-769D-43E4-BC80-7EC59F6AE306}" dt="2021-12-10T03:34:37.523" v="1931" actId="1076"/>
          <ac:spMkLst>
            <pc:docMk/>
            <pc:sldMk cId="640790926" sldId="512"/>
            <ac:spMk id="7" creationId="{C71743E5-43C2-4A74-ABD1-0F7A3A0D1C85}"/>
          </ac:spMkLst>
        </pc:spChg>
        <pc:spChg chg="add mod ord">
          <ac:chgData name="Setsu, Masafumi" userId="3eab4316-656d-463e-9c0a-a20fffb01c44" providerId="ADAL" clId="{FF4ADEB3-769D-43E4-BC80-7EC59F6AE306}" dt="2021-12-10T03:34:37.523" v="1931" actId="1076"/>
          <ac:spMkLst>
            <pc:docMk/>
            <pc:sldMk cId="640790926" sldId="512"/>
            <ac:spMk id="8" creationId="{C6072DAA-E65B-4450-BDCE-9974BDF1FF2B}"/>
          </ac:spMkLst>
        </pc:spChg>
        <pc:spChg chg="add mod ord">
          <ac:chgData name="Setsu, Masafumi" userId="3eab4316-656d-463e-9c0a-a20fffb01c44" providerId="ADAL" clId="{FF4ADEB3-769D-43E4-BC80-7EC59F6AE306}" dt="2021-12-10T03:34:37.523" v="1931" actId="1076"/>
          <ac:spMkLst>
            <pc:docMk/>
            <pc:sldMk cId="640790926" sldId="512"/>
            <ac:spMk id="9" creationId="{1E948A75-40FB-4822-A1D4-014095B3E73D}"/>
          </ac:spMkLst>
        </pc:spChg>
        <pc:spChg chg="add mod ord">
          <ac:chgData name="Setsu, Masafumi" userId="3eab4316-656d-463e-9c0a-a20fffb01c44" providerId="ADAL" clId="{FF4ADEB3-769D-43E4-BC80-7EC59F6AE306}" dt="2021-12-10T03:34:37.523" v="1931" actId="1076"/>
          <ac:spMkLst>
            <pc:docMk/>
            <pc:sldMk cId="640790926" sldId="512"/>
            <ac:spMk id="10" creationId="{AA295735-94F5-4C11-840C-23835F133198}"/>
          </ac:spMkLst>
        </pc:spChg>
        <pc:spChg chg="add mod ord">
          <ac:chgData name="Setsu, Masafumi" userId="3eab4316-656d-463e-9c0a-a20fffb01c44" providerId="ADAL" clId="{FF4ADEB3-769D-43E4-BC80-7EC59F6AE306}" dt="2021-12-10T03:34:37.523" v="1931" actId="1076"/>
          <ac:spMkLst>
            <pc:docMk/>
            <pc:sldMk cId="640790926" sldId="512"/>
            <ac:spMk id="12" creationId="{CFC65F7B-1919-4965-9FBE-F03C2E1F228D}"/>
          </ac:spMkLst>
        </pc:spChg>
        <pc:spChg chg="add mod ord">
          <ac:chgData name="Setsu, Masafumi" userId="3eab4316-656d-463e-9c0a-a20fffb01c44" providerId="ADAL" clId="{FF4ADEB3-769D-43E4-BC80-7EC59F6AE306}" dt="2021-12-10T03:34:37.523" v="1931" actId="1076"/>
          <ac:spMkLst>
            <pc:docMk/>
            <pc:sldMk cId="640790926" sldId="512"/>
            <ac:spMk id="13" creationId="{A2ADA0F3-F817-4CF9-BF83-DCF793166DE5}"/>
          </ac:spMkLst>
        </pc:spChg>
        <pc:spChg chg="mod">
          <ac:chgData name="Setsu, Masafumi" userId="3eab4316-656d-463e-9c0a-a20fffb01c44" providerId="ADAL" clId="{FF4ADEB3-769D-43E4-BC80-7EC59F6AE306}" dt="2021-12-09T06:31:56.346" v="695" actId="20577"/>
          <ac:spMkLst>
            <pc:docMk/>
            <pc:sldMk cId="640790926" sldId="512"/>
            <ac:spMk id="14" creationId="{8A2488E5-0C75-405E-B987-6C48A51B09A1}"/>
          </ac:spMkLst>
        </pc:spChg>
        <pc:spChg chg="del">
          <ac:chgData name="Setsu, Masafumi" userId="3eab4316-656d-463e-9c0a-a20fffb01c44" providerId="ADAL" clId="{FF4ADEB3-769D-43E4-BC80-7EC59F6AE306}" dt="2021-12-09T06:02:54.223" v="323" actId="478"/>
          <ac:spMkLst>
            <pc:docMk/>
            <pc:sldMk cId="640790926" sldId="512"/>
            <ac:spMk id="15" creationId="{35639C7C-2B7F-49EC-B591-7F0603CA48C3}"/>
          </ac:spMkLst>
        </pc:spChg>
        <pc:spChg chg="add mod ord">
          <ac:chgData name="Setsu, Masafumi" userId="3eab4316-656d-463e-9c0a-a20fffb01c44" providerId="ADAL" clId="{FF4ADEB3-769D-43E4-BC80-7EC59F6AE306}" dt="2021-12-10T03:34:37.523" v="1931" actId="1076"/>
          <ac:spMkLst>
            <pc:docMk/>
            <pc:sldMk cId="640790926" sldId="512"/>
            <ac:spMk id="16" creationId="{34020C5E-1EED-4F22-9EA0-19A70E841EA4}"/>
          </ac:spMkLst>
        </pc:spChg>
        <pc:spChg chg="add mod ord">
          <ac:chgData name="Setsu, Masafumi" userId="3eab4316-656d-463e-9c0a-a20fffb01c44" providerId="ADAL" clId="{FF4ADEB3-769D-43E4-BC80-7EC59F6AE306}" dt="2021-12-10T03:34:37.523" v="1931" actId="1076"/>
          <ac:spMkLst>
            <pc:docMk/>
            <pc:sldMk cId="640790926" sldId="512"/>
            <ac:spMk id="17" creationId="{0BF4E424-3FF7-4708-8DA1-78F1D53B1CBF}"/>
          </ac:spMkLst>
        </pc:spChg>
        <pc:spChg chg="add mod ord">
          <ac:chgData name="Setsu, Masafumi" userId="3eab4316-656d-463e-9c0a-a20fffb01c44" providerId="ADAL" clId="{FF4ADEB3-769D-43E4-BC80-7EC59F6AE306}" dt="2021-12-10T03:34:37.523" v="1931" actId="1076"/>
          <ac:spMkLst>
            <pc:docMk/>
            <pc:sldMk cId="640790926" sldId="512"/>
            <ac:spMk id="18" creationId="{45E5D5AF-F61E-4D47-8092-EF91AC4B88EB}"/>
          </ac:spMkLst>
        </pc:spChg>
        <pc:spChg chg="add mod ord">
          <ac:chgData name="Setsu, Masafumi" userId="3eab4316-656d-463e-9c0a-a20fffb01c44" providerId="ADAL" clId="{FF4ADEB3-769D-43E4-BC80-7EC59F6AE306}" dt="2021-12-10T03:34:37.523" v="1931" actId="1076"/>
          <ac:spMkLst>
            <pc:docMk/>
            <pc:sldMk cId="640790926" sldId="512"/>
            <ac:spMk id="19" creationId="{35A9F5D0-3709-49D0-9BEC-D94A19C22883}"/>
          </ac:spMkLst>
        </pc:spChg>
        <pc:spChg chg="add mod ord">
          <ac:chgData name="Setsu, Masafumi" userId="3eab4316-656d-463e-9c0a-a20fffb01c44" providerId="ADAL" clId="{FF4ADEB3-769D-43E4-BC80-7EC59F6AE306}" dt="2021-12-10T03:34:37.523" v="1931" actId="1076"/>
          <ac:spMkLst>
            <pc:docMk/>
            <pc:sldMk cId="640790926" sldId="512"/>
            <ac:spMk id="20" creationId="{358248F3-12D5-4E4C-9F5A-5F65604DB81A}"/>
          </ac:spMkLst>
        </pc:spChg>
        <pc:spChg chg="add mod ord">
          <ac:chgData name="Setsu, Masafumi" userId="3eab4316-656d-463e-9c0a-a20fffb01c44" providerId="ADAL" clId="{FF4ADEB3-769D-43E4-BC80-7EC59F6AE306}" dt="2021-12-10T03:34:37.523" v="1931" actId="1076"/>
          <ac:spMkLst>
            <pc:docMk/>
            <pc:sldMk cId="640790926" sldId="512"/>
            <ac:spMk id="23" creationId="{3E58D65B-F334-4FC1-8EED-6AE2C7F41EAF}"/>
          </ac:spMkLst>
        </pc:spChg>
        <pc:spChg chg="add mod ord">
          <ac:chgData name="Setsu, Masafumi" userId="3eab4316-656d-463e-9c0a-a20fffb01c44" providerId="ADAL" clId="{FF4ADEB3-769D-43E4-BC80-7EC59F6AE306}" dt="2021-12-17T05:28:00.080" v="4126" actId="1036"/>
          <ac:spMkLst>
            <pc:docMk/>
            <pc:sldMk cId="640790926" sldId="512"/>
            <ac:spMk id="24" creationId="{5B86472A-D64E-4A40-A7F0-BD29BF636F16}"/>
          </ac:spMkLst>
        </pc:spChg>
        <pc:spChg chg="add mod ord">
          <ac:chgData name="Setsu, Masafumi" userId="3eab4316-656d-463e-9c0a-a20fffb01c44" providerId="ADAL" clId="{FF4ADEB3-769D-43E4-BC80-7EC59F6AE306}" dt="2021-12-10T03:34:37.523" v="1931" actId="1076"/>
          <ac:spMkLst>
            <pc:docMk/>
            <pc:sldMk cId="640790926" sldId="512"/>
            <ac:spMk id="25" creationId="{BF316279-0891-40FD-8B9A-6979958B79B1}"/>
          </ac:spMkLst>
        </pc:spChg>
        <pc:spChg chg="add mod ord">
          <ac:chgData name="Setsu, Masafumi" userId="3eab4316-656d-463e-9c0a-a20fffb01c44" providerId="ADAL" clId="{FF4ADEB3-769D-43E4-BC80-7EC59F6AE306}" dt="2021-12-17T05:28:17.355" v="4128" actId="1076"/>
          <ac:spMkLst>
            <pc:docMk/>
            <pc:sldMk cId="640790926" sldId="512"/>
            <ac:spMk id="26" creationId="{4016B1A4-E623-422D-9B60-EDF04AC32ECE}"/>
          </ac:spMkLst>
        </pc:spChg>
        <pc:spChg chg="add mod ord">
          <ac:chgData name="Setsu, Masafumi" userId="3eab4316-656d-463e-9c0a-a20fffb01c44" providerId="ADAL" clId="{FF4ADEB3-769D-43E4-BC80-7EC59F6AE306}" dt="2021-12-16T07:54:36.968" v="3625" actId="1076"/>
          <ac:spMkLst>
            <pc:docMk/>
            <pc:sldMk cId="640790926" sldId="512"/>
            <ac:spMk id="27" creationId="{B12F8C90-B58B-47B8-BAEC-1CA824348C40}"/>
          </ac:spMkLst>
        </pc:spChg>
        <pc:spChg chg="add mod ord">
          <ac:chgData name="Setsu, Masafumi" userId="3eab4316-656d-463e-9c0a-a20fffb01c44" providerId="ADAL" clId="{FF4ADEB3-769D-43E4-BC80-7EC59F6AE306}" dt="2021-12-10T03:34:37.523" v="1931" actId="1076"/>
          <ac:spMkLst>
            <pc:docMk/>
            <pc:sldMk cId="640790926" sldId="512"/>
            <ac:spMk id="28" creationId="{B77EFA7B-4ACC-4C40-A16A-EB5750EC520A}"/>
          </ac:spMkLst>
        </pc:spChg>
        <pc:spChg chg="add mod ord">
          <ac:chgData name="Setsu, Masafumi" userId="3eab4316-656d-463e-9c0a-a20fffb01c44" providerId="ADAL" clId="{FF4ADEB3-769D-43E4-BC80-7EC59F6AE306}" dt="2021-12-10T03:34:37.523" v="1931" actId="1076"/>
          <ac:spMkLst>
            <pc:docMk/>
            <pc:sldMk cId="640790926" sldId="512"/>
            <ac:spMk id="29" creationId="{8E8E215A-79D1-4262-BDEB-4D3AC7361116}"/>
          </ac:spMkLst>
        </pc:spChg>
        <pc:spChg chg="add mod ord">
          <ac:chgData name="Setsu, Masafumi" userId="3eab4316-656d-463e-9c0a-a20fffb01c44" providerId="ADAL" clId="{FF4ADEB3-769D-43E4-BC80-7EC59F6AE306}" dt="2021-12-10T03:34:37.523" v="1931" actId="1076"/>
          <ac:spMkLst>
            <pc:docMk/>
            <pc:sldMk cId="640790926" sldId="512"/>
            <ac:spMk id="33" creationId="{5EDFFE84-A74D-4802-8B00-CD7E92A31D3F}"/>
          </ac:spMkLst>
        </pc:spChg>
        <pc:spChg chg="add mod ord">
          <ac:chgData name="Setsu, Masafumi" userId="3eab4316-656d-463e-9c0a-a20fffb01c44" providerId="ADAL" clId="{FF4ADEB3-769D-43E4-BC80-7EC59F6AE306}" dt="2021-12-10T03:34:37.523" v="1931" actId="1076"/>
          <ac:spMkLst>
            <pc:docMk/>
            <pc:sldMk cId="640790926" sldId="512"/>
            <ac:spMk id="35" creationId="{5BF6CFF2-8110-49F4-92C9-19B00EC9A0B2}"/>
          </ac:spMkLst>
        </pc:spChg>
        <pc:spChg chg="add del mod">
          <ac:chgData name="Setsu, Masafumi" userId="3eab4316-656d-463e-9c0a-a20fffb01c44" providerId="ADAL" clId="{FF4ADEB3-769D-43E4-BC80-7EC59F6AE306}" dt="2021-12-09T05:57:01.277" v="273"/>
          <ac:spMkLst>
            <pc:docMk/>
            <pc:sldMk cId="640790926" sldId="512"/>
            <ac:spMk id="36" creationId="{133A60AD-3923-4201-B525-B7841ECCD625}"/>
          </ac:spMkLst>
        </pc:spChg>
        <pc:spChg chg="add mod ord">
          <ac:chgData name="Setsu, Masafumi" userId="3eab4316-656d-463e-9c0a-a20fffb01c44" providerId="ADAL" clId="{FF4ADEB3-769D-43E4-BC80-7EC59F6AE306}" dt="2021-12-10T03:34:27.932" v="1930" actId="1076"/>
          <ac:spMkLst>
            <pc:docMk/>
            <pc:sldMk cId="640790926" sldId="512"/>
            <ac:spMk id="36" creationId="{BE969C44-D6B9-4A7B-B819-336DE941FCE1}"/>
          </ac:spMkLst>
        </pc:spChg>
        <pc:spChg chg="add del mod">
          <ac:chgData name="Setsu, Masafumi" userId="3eab4316-656d-463e-9c0a-a20fffb01c44" providerId="ADAL" clId="{FF4ADEB3-769D-43E4-BC80-7EC59F6AE306}" dt="2021-12-09T05:57:01.277" v="273"/>
          <ac:spMkLst>
            <pc:docMk/>
            <pc:sldMk cId="640790926" sldId="512"/>
            <ac:spMk id="37" creationId="{82CFC73E-2C5B-41CC-9767-3363503017BE}"/>
          </ac:spMkLst>
        </pc:spChg>
        <pc:spChg chg="add del mod">
          <ac:chgData name="Setsu, Masafumi" userId="3eab4316-656d-463e-9c0a-a20fffb01c44" providerId="ADAL" clId="{FF4ADEB3-769D-43E4-BC80-7EC59F6AE306}" dt="2021-12-09T05:57:01.277" v="273"/>
          <ac:spMkLst>
            <pc:docMk/>
            <pc:sldMk cId="640790926" sldId="512"/>
            <ac:spMk id="38" creationId="{CE1E0B52-0D40-4723-A2F9-714A731A0283}"/>
          </ac:spMkLst>
        </pc:spChg>
        <pc:spChg chg="add del mod ord">
          <ac:chgData name="Setsu, Masafumi" userId="3eab4316-656d-463e-9c0a-a20fffb01c44" providerId="ADAL" clId="{FF4ADEB3-769D-43E4-BC80-7EC59F6AE306}" dt="2021-12-09T05:57:19.465" v="277" actId="478"/>
          <ac:spMkLst>
            <pc:docMk/>
            <pc:sldMk cId="640790926" sldId="512"/>
            <ac:spMk id="39" creationId="{34AD23B3-DB98-4CBE-A198-C0A05FAA7A58}"/>
          </ac:spMkLst>
        </pc:spChg>
        <pc:spChg chg="add del mod ord">
          <ac:chgData name="Setsu, Masafumi" userId="3eab4316-656d-463e-9c0a-a20fffb01c44" providerId="ADAL" clId="{FF4ADEB3-769D-43E4-BC80-7EC59F6AE306}" dt="2021-12-09T05:57:29.502" v="279" actId="478"/>
          <ac:spMkLst>
            <pc:docMk/>
            <pc:sldMk cId="640790926" sldId="512"/>
            <ac:spMk id="40" creationId="{6E91A7A1-71C3-4159-AC1B-D8A0C1A1D1CA}"/>
          </ac:spMkLst>
        </pc:spChg>
        <pc:spChg chg="add del mod ord">
          <ac:chgData name="Setsu, Masafumi" userId="3eab4316-656d-463e-9c0a-a20fffb01c44" providerId="ADAL" clId="{FF4ADEB3-769D-43E4-BC80-7EC59F6AE306}" dt="2021-12-09T05:57:39.797" v="281" actId="478"/>
          <ac:spMkLst>
            <pc:docMk/>
            <pc:sldMk cId="640790926" sldId="512"/>
            <ac:spMk id="41" creationId="{FA3092AF-BCE2-471C-968A-E624FBEA9043}"/>
          </ac:spMkLst>
        </pc:spChg>
        <pc:spChg chg="add mod">
          <ac:chgData name="Setsu, Masafumi" userId="3eab4316-656d-463e-9c0a-a20fffb01c44" providerId="ADAL" clId="{FF4ADEB3-769D-43E4-BC80-7EC59F6AE306}" dt="2021-12-10T03:34:21.201" v="1929" actId="1038"/>
          <ac:spMkLst>
            <pc:docMk/>
            <pc:sldMk cId="640790926" sldId="512"/>
            <ac:spMk id="42" creationId="{B2126CA5-33B6-4B3C-8CCB-89C63F465680}"/>
          </ac:spMkLst>
        </pc:spChg>
        <pc:spChg chg="add del mod">
          <ac:chgData name="Setsu, Masafumi" userId="3eab4316-656d-463e-9c0a-a20fffb01c44" providerId="ADAL" clId="{FF4ADEB3-769D-43E4-BC80-7EC59F6AE306}" dt="2021-12-09T06:06:11.874" v="397" actId="21"/>
          <ac:spMkLst>
            <pc:docMk/>
            <pc:sldMk cId="640790926" sldId="512"/>
            <ac:spMk id="43" creationId="{7B910422-F053-45A2-BA50-4D8584608EFE}"/>
          </ac:spMkLst>
        </pc:spChg>
        <pc:spChg chg="add del mod">
          <ac:chgData name="Setsu, Masafumi" userId="3eab4316-656d-463e-9c0a-a20fffb01c44" providerId="ADAL" clId="{FF4ADEB3-769D-43E4-BC80-7EC59F6AE306}" dt="2021-12-10T03:33:52.979" v="1917" actId="478"/>
          <ac:spMkLst>
            <pc:docMk/>
            <pc:sldMk cId="640790926" sldId="512"/>
            <ac:spMk id="44" creationId="{DAE3311C-DDC1-49DC-86B7-45A7A43A7A5F}"/>
          </ac:spMkLst>
        </pc:spChg>
        <pc:spChg chg="add del mod">
          <ac:chgData name="Setsu, Masafumi" userId="3eab4316-656d-463e-9c0a-a20fffb01c44" providerId="ADAL" clId="{FF4ADEB3-769D-43E4-BC80-7EC59F6AE306}" dt="2021-12-09T06:11:24.457" v="424" actId="21"/>
          <ac:spMkLst>
            <pc:docMk/>
            <pc:sldMk cId="640790926" sldId="512"/>
            <ac:spMk id="45" creationId="{15DDBBEF-DABA-48D1-9497-D2DA3FAF4F8F}"/>
          </ac:spMkLst>
        </pc:spChg>
        <pc:spChg chg="add del mod">
          <ac:chgData name="Setsu, Masafumi" userId="3eab4316-656d-463e-9c0a-a20fffb01c44" providerId="ADAL" clId="{FF4ADEB3-769D-43E4-BC80-7EC59F6AE306}" dt="2021-12-09T06:30:44.232" v="674" actId="478"/>
          <ac:spMkLst>
            <pc:docMk/>
            <pc:sldMk cId="640790926" sldId="512"/>
            <ac:spMk id="46" creationId="{47D7560D-1AD3-4986-A11E-3608815BB3E9}"/>
          </ac:spMkLst>
        </pc:spChg>
        <pc:spChg chg="add del mod">
          <ac:chgData name="Setsu, Masafumi" userId="3eab4316-656d-463e-9c0a-a20fffb01c44" providerId="ADAL" clId="{FF4ADEB3-769D-43E4-BC80-7EC59F6AE306}" dt="2021-12-10T03:33:50.205" v="1916" actId="478"/>
          <ac:spMkLst>
            <pc:docMk/>
            <pc:sldMk cId="640790926" sldId="512"/>
            <ac:spMk id="47" creationId="{7941FC19-662D-41A1-9D69-CCEE4B73B6E6}"/>
          </ac:spMkLst>
        </pc:spChg>
        <pc:cxnChg chg="add del mod">
          <ac:chgData name="Setsu, Masafumi" userId="3eab4316-656d-463e-9c0a-a20fffb01c44" providerId="ADAL" clId="{FF4ADEB3-769D-43E4-BC80-7EC59F6AE306}" dt="2021-12-09T05:56:20.306" v="271" actId="478"/>
          <ac:cxnSpMkLst>
            <pc:docMk/>
            <pc:sldMk cId="640790926" sldId="512"/>
            <ac:cxnSpMk id="4" creationId="{84B9402F-10D1-4475-BDC3-696BA0CC78F0}"/>
          </ac:cxnSpMkLst>
        </pc:cxnChg>
        <pc:cxnChg chg="add mod ord">
          <ac:chgData name="Setsu, Masafumi" userId="3eab4316-656d-463e-9c0a-a20fffb01c44" providerId="ADAL" clId="{FF4ADEB3-769D-43E4-BC80-7EC59F6AE306}" dt="2021-12-10T03:34:37.523" v="1931" actId="1076"/>
          <ac:cxnSpMkLst>
            <pc:docMk/>
            <pc:sldMk cId="640790926" sldId="512"/>
            <ac:cxnSpMk id="11" creationId="{33C5B559-695A-446E-A89B-ED54A1D2ED94}"/>
          </ac:cxnSpMkLst>
        </pc:cxnChg>
        <pc:cxnChg chg="add mod ord">
          <ac:chgData name="Setsu, Masafumi" userId="3eab4316-656d-463e-9c0a-a20fffb01c44" providerId="ADAL" clId="{FF4ADEB3-769D-43E4-BC80-7EC59F6AE306}" dt="2021-12-10T03:34:37.523" v="1931" actId="1076"/>
          <ac:cxnSpMkLst>
            <pc:docMk/>
            <pc:sldMk cId="640790926" sldId="512"/>
            <ac:cxnSpMk id="21" creationId="{9704F787-1AD3-472C-835B-779330FB38D9}"/>
          </ac:cxnSpMkLst>
        </pc:cxnChg>
        <pc:cxnChg chg="add mod ord">
          <ac:chgData name="Setsu, Masafumi" userId="3eab4316-656d-463e-9c0a-a20fffb01c44" providerId="ADAL" clId="{FF4ADEB3-769D-43E4-BC80-7EC59F6AE306}" dt="2021-12-10T03:34:37.523" v="1931" actId="1076"/>
          <ac:cxnSpMkLst>
            <pc:docMk/>
            <pc:sldMk cId="640790926" sldId="512"/>
            <ac:cxnSpMk id="22" creationId="{65269CE8-FC78-49C3-8BAB-BDCB141C5812}"/>
          </ac:cxnSpMkLst>
        </pc:cxnChg>
        <pc:cxnChg chg="add mod ord">
          <ac:chgData name="Setsu, Masafumi" userId="3eab4316-656d-463e-9c0a-a20fffb01c44" providerId="ADAL" clId="{FF4ADEB3-769D-43E4-BC80-7EC59F6AE306}" dt="2021-12-10T03:34:37.523" v="1931" actId="1076"/>
          <ac:cxnSpMkLst>
            <pc:docMk/>
            <pc:sldMk cId="640790926" sldId="512"/>
            <ac:cxnSpMk id="30" creationId="{8CA1B05E-644D-4529-AD6B-D92BA3A47224}"/>
          </ac:cxnSpMkLst>
        </pc:cxnChg>
        <pc:cxnChg chg="add mod ord">
          <ac:chgData name="Setsu, Masafumi" userId="3eab4316-656d-463e-9c0a-a20fffb01c44" providerId="ADAL" clId="{FF4ADEB3-769D-43E4-BC80-7EC59F6AE306}" dt="2021-12-10T03:34:37.523" v="1931" actId="1076"/>
          <ac:cxnSpMkLst>
            <pc:docMk/>
            <pc:sldMk cId="640790926" sldId="512"/>
            <ac:cxnSpMk id="31" creationId="{E2077B9F-0E32-4F06-BF51-6521FD2A94CE}"/>
          </ac:cxnSpMkLst>
        </pc:cxnChg>
        <pc:cxnChg chg="add mod ord">
          <ac:chgData name="Setsu, Masafumi" userId="3eab4316-656d-463e-9c0a-a20fffb01c44" providerId="ADAL" clId="{FF4ADEB3-769D-43E4-BC80-7EC59F6AE306}" dt="2021-12-10T03:34:37.523" v="1931" actId="1076"/>
          <ac:cxnSpMkLst>
            <pc:docMk/>
            <pc:sldMk cId="640790926" sldId="512"/>
            <ac:cxnSpMk id="32" creationId="{86A1454F-DF0F-483A-8C11-C21D38332D5F}"/>
          </ac:cxnSpMkLst>
        </pc:cxnChg>
        <pc:cxnChg chg="add mod ord">
          <ac:chgData name="Setsu, Masafumi" userId="3eab4316-656d-463e-9c0a-a20fffb01c44" providerId="ADAL" clId="{FF4ADEB3-769D-43E4-BC80-7EC59F6AE306}" dt="2021-12-10T03:34:37.523" v="1931" actId="1076"/>
          <ac:cxnSpMkLst>
            <pc:docMk/>
            <pc:sldMk cId="640790926" sldId="512"/>
            <ac:cxnSpMk id="34" creationId="{5380F536-B5D3-4FC8-A613-5A52A0BCEA8B}"/>
          </ac:cxnSpMkLst>
        </pc:cxnChg>
      </pc:sldChg>
      <pc:sldChg chg="addSp delSp modSp new del mod">
        <pc:chgData name="Setsu, Masafumi" userId="3eab4316-656d-463e-9c0a-a20fffb01c44" providerId="ADAL" clId="{FF4ADEB3-769D-43E4-BC80-7EC59F6AE306}" dt="2021-12-09T05:39:38.174" v="13" actId="2696"/>
        <pc:sldMkLst>
          <pc:docMk/>
          <pc:sldMk cId="2910792992" sldId="513"/>
        </pc:sldMkLst>
        <pc:spChg chg="del">
          <ac:chgData name="Setsu, Masafumi" userId="3eab4316-656d-463e-9c0a-a20fffb01c44" providerId="ADAL" clId="{FF4ADEB3-769D-43E4-BC80-7EC59F6AE306}" dt="2021-12-09T05:38:41.626" v="7" actId="21"/>
          <ac:spMkLst>
            <pc:docMk/>
            <pc:sldMk cId="2910792992" sldId="513"/>
            <ac:spMk id="2" creationId="{6FDE4A8D-E162-471E-BD6A-EA7EFFB776C6}"/>
          </ac:spMkLst>
        </pc:spChg>
        <pc:spChg chg="del">
          <ac:chgData name="Setsu, Masafumi" userId="3eab4316-656d-463e-9c0a-a20fffb01c44" providerId="ADAL" clId="{FF4ADEB3-769D-43E4-BC80-7EC59F6AE306}" dt="2021-12-09T05:38:41.626" v="7" actId="21"/>
          <ac:spMkLst>
            <pc:docMk/>
            <pc:sldMk cId="2910792992" sldId="513"/>
            <ac:spMk id="3" creationId="{87AC5F6A-6B69-471A-9A23-0117F5B8F0C4}"/>
          </ac:spMkLst>
        </pc:spChg>
        <pc:spChg chg="add mod">
          <ac:chgData name="Setsu, Masafumi" userId="3eab4316-656d-463e-9c0a-a20fffb01c44" providerId="ADAL" clId="{FF4ADEB3-769D-43E4-BC80-7EC59F6AE306}" dt="2021-12-09T05:39:36.854" v="12" actId="1076"/>
          <ac:spMkLst>
            <pc:docMk/>
            <pc:sldMk cId="2910792992" sldId="513"/>
            <ac:spMk id="4" creationId="{597816E9-947C-4FB8-AA8A-0F29E9D7D64B}"/>
          </ac:spMkLst>
        </pc:spChg>
        <pc:spChg chg="add del mod">
          <ac:chgData name="Setsu, Masafumi" userId="3eab4316-656d-463e-9c0a-a20fffb01c44" providerId="ADAL" clId="{FF4ADEB3-769D-43E4-BC80-7EC59F6AE306}" dt="2021-12-09T05:38:55.099" v="9" actId="478"/>
          <ac:spMkLst>
            <pc:docMk/>
            <pc:sldMk cId="2910792992" sldId="513"/>
            <ac:spMk id="5" creationId="{E2E2DABB-8BA3-4DE5-BE52-1EB8C34E3347}"/>
          </ac:spMkLst>
        </pc:spChg>
        <pc:spChg chg="add mod">
          <ac:chgData name="Setsu, Masafumi" userId="3eab4316-656d-463e-9c0a-a20fffb01c44" providerId="ADAL" clId="{FF4ADEB3-769D-43E4-BC80-7EC59F6AE306}" dt="2021-12-09T05:39:36.854" v="12" actId="1076"/>
          <ac:spMkLst>
            <pc:docMk/>
            <pc:sldMk cId="2910792992" sldId="513"/>
            <ac:spMk id="6" creationId="{E2680CAF-C126-438C-A3D5-451D92B3CF3A}"/>
          </ac:spMkLst>
        </pc:spChg>
        <pc:spChg chg="add del mod">
          <ac:chgData name="Setsu, Masafumi" userId="3eab4316-656d-463e-9c0a-a20fffb01c44" providerId="ADAL" clId="{FF4ADEB3-769D-43E4-BC80-7EC59F6AE306}" dt="2021-12-09T05:38:55.099" v="9" actId="478"/>
          <ac:spMkLst>
            <pc:docMk/>
            <pc:sldMk cId="2910792992" sldId="513"/>
            <ac:spMk id="7" creationId="{342BDA05-0DA1-40FB-9188-41163804FDB9}"/>
          </ac:spMkLst>
        </pc:spChg>
        <pc:spChg chg="add del mod">
          <ac:chgData name="Setsu, Masafumi" userId="3eab4316-656d-463e-9c0a-a20fffb01c44" providerId="ADAL" clId="{FF4ADEB3-769D-43E4-BC80-7EC59F6AE306}" dt="2021-12-09T05:38:55.099" v="9" actId="478"/>
          <ac:spMkLst>
            <pc:docMk/>
            <pc:sldMk cId="2910792992" sldId="513"/>
            <ac:spMk id="8" creationId="{DA8DDDD1-F895-4D8F-90AE-27A319A5F7AE}"/>
          </ac:spMkLst>
        </pc:spChg>
        <pc:spChg chg="add mod">
          <ac:chgData name="Setsu, Masafumi" userId="3eab4316-656d-463e-9c0a-a20fffb01c44" providerId="ADAL" clId="{FF4ADEB3-769D-43E4-BC80-7EC59F6AE306}" dt="2021-12-09T05:39:36.854" v="12" actId="1076"/>
          <ac:spMkLst>
            <pc:docMk/>
            <pc:sldMk cId="2910792992" sldId="513"/>
            <ac:spMk id="9" creationId="{6AD9EC88-18D6-4296-86A6-06767898D80A}"/>
          </ac:spMkLst>
        </pc:spChg>
        <pc:spChg chg="add del mod">
          <ac:chgData name="Setsu, Masafumi" userId="3eab4316-656d-463e-9c0a-a20fffb01c44" providerId="ADAL" clId="{FF4ADEB3-769D-43E4-BC80-7EC59F6AE306}" dt="2021-12-09T05:38:55.099" v="9" actId="478"/>
          <ac:spMkLst>
            <pc:docMk/>
            <pc:sldMk cId="2910792992" sldId="513"/>
            <ac:spMk id="10" creationId="{E52BC0D5-A895-42AC-8DA3-C060E51AF7E2}"/>
          </ac:spMkLst>
        </pc:spChg>
        <pc:spChg chg="add mod">
          <ac:chgData name="Setsu, Masafumi" userId="3eab4316-656d-463e-9c0a-a20fffb01c44" providerId="ADAL" clId="{FF4ADEB3-769D-43E4-BC80-7EC59F6AE306}" dt="2021-12-09T05:38:49.216" v="8"/>
          <ac:spMkLst>
            <pc:docMk/>
            <pc:sldMk cId="2910792992" sldId="513"/>
            <ac:spMk id="13" creationId="{341BA528-9131-46A3-B6FC-69F6EF81A2D6}"/>
          </ac:spMkLst>
        </pc:spChg>
        <pc:spChg chg="add del mod">
          <ac:chgData name="Setsu, Masafumi" userId="3eab4316-656d-463e-9c0a-a20fffb01c44" providerId="ADAL" clId="{FF4ADEB3-769D-43E4-BC80-7EC59F6AE306}" dt="2021-12-09T05:38:55.099" v="9" actId="478"/>
          <ac:spMkLst>
            <pc:docMk/>
            <pc:sldMk cId="2910792992" sldId="513"/>
            <ac:spMk id="14" creationId="{6C1BFEC0-4D52-46BE-9942-4EB34FC12105}"/>
          </ac:spMkLst>
        </pc:spChg>
        <pc:spChg chg="add mod">
          <ac:chgData name="Setsu, Masafumi" userId="3eab4316-656d-463e-9c0a-a20fffb01c44" providerId="ADAL" clId="{FF4ADEB3-769D-43E4-BC80-7EC59F6AE306}" dt="2021-12-09T05:38:49.216" v="8"/>
          <ac:spMkLst>
            <pc:docMk/>
            <pc:sldMk cId="2910792992" sldId="513"/>
            <ac:spMk id="15" creationId="{0AFB5F15-ED64-4E6E-B1A4-00D5A00AEDB4}"/>
          </ac:spMkLst>
        </pc:spChg>
        <pc:spChg chg="add del mod">
          <ac:chgData name="Setsu, Masafumi" userId="3eab4316-656d-463e-9c0a-a20fffb01c44" providerId="ADAL" clId="{FF4ADEB3-769D-43E4-BC80-7EC59F6AE306}" dt="2021-12-09T05:38:55.099" v="9" actId="478"/>
          <ac:spMkLst>
            <pc:docMk/>
            <pc:sldMk cId="2910792992" sldId="513"/>
            <ac:spMk id="16" creationId="{39A95CB3-04A3-45A0-9142-9F0AF486F56E}"/>
          </ac:spMkLst>
        </pc:spChg>
        <pc:spChg chg="add del mod">
          <ac:chgData name="Setsu, Masafumi" userId="3eab4316-656d-463e-9c0a-a20fffb01c44" providerId="ADAL" clId="{FF4ADEB3-769D-43E4-BC80-7EC59F6AE306}" dt="2021-12-09T05:38:55.099" v="9" actId="478"/>
          <ac:spMkLst>
            <pc:docMk/>
            <pc:sldMk cId="2910792992" sldId="513"/>
            <ac:spMk id="17" creationId="{95AD61DC-3E38-455C-A88E-6324AD78EC43}"/>
          </ac:spMkLst>
        </pc:spChg>
        <pc:spChg chg="add mod">
          <ac:chgData name="Setsu, Masafumi" userId="3eab4316-656d-463e-9c0a-a20fffb01c44" providerId="ADAL" clId="{FF4ADEB3-769D-43E4-BC80-7EC59F6AE306}" dt="2021-12-09T05:38:49.216" v="8"/>
          <ac:spMkLst>
            <pc:docMk/>
            <pc:sldMk cId="2910792992" sldId="513"/>
            <ac:spMk id="18" creationId="{BFE31E8C-2B68-4C7F-A8BB-A34F2BD83D3A}"/>
          </ac:spMkLst>
        </pc:spChg>
        <pc:spChg chg="add del mod">
          <ac:chgData name="Setsu, Masafumi" userId="3eab4316-656d-463e-9c0a-a20fffb01c44" providerId="ADAL" clId="{FF4ADEB3-769D-43E4-BC80-7EC59F6AE306}" dt="2021-12-09T05:38:58" v="10" actId="478"/>
          <ac:spMkLst>
            <pc:docMk/>
            <pc:sldMk cId="2910792992" sldId="513"/>
            <ac:spMk id="19" creationId="{B900D4C1-A079-4239-98B2-9A21F56BF8FF}"/>
          </ac:spMkLst>
        </pc:spChg>
        <pc:cxnChg chg="add mod">
          <ac:chgData name="Setsu, Masafumi" userId="3eab4316-656d-463e-9c0a-a20fffb01c44" providerId="ADAL" clId="{FF4ADEB3-769D-43E4-BC80-7EC59F6AE306}" dt="2021-12-09T05:39:36.854" v="12" actId="1076"/>
          <ac:cxnSpMkLst>
            <pc:docMk/>
            <pc:sldMk cId="2910792992" sldId="513"/>
            <ac:cxnSpMk id="11" creationId="{EA0A9ADF-AA16-462F-A3A5-56A529CE7A4D}"/>
          </ac:cxnSpMkLst>
        </pc:cxnChg>
        <pc:cxnChg chg="add mod">
          <ac:chgData name="Setsu, Masafumi" userId="3eab4316-656d-463e-9c0a-a20fffb01c44" providerId="ADAL" clId="{FF4ADEB3-769D-43E4-BC80-7EC59F6AE306}" dt="2021-12-09T05:39:36.854" v="12" actId="1076"/>
          <ac:cxnSpMkLst>
            <pc:docMk/>
            <pc:sldMk cId="2910792992" sldId="513"/>
            <ac:cxnSpMk id="12" creationId="{D89E4E1E-C77D-431C-86E6-F6C085EB8723}"/>
          </ac:cxnSpMkLst>
        </pc:cxnChg>
        <pc:cxnChg chg="add mod">
          <ac:chgData name="Setsu, Masafumi" userId="3eab4316-656d-463e-9c0a-a20fffb01c44" providerId="ADAL" clId="{FF4ADEB3-769D-43E4-BC80-7EC59F6AE306}" dt="2021-12-09T05:38:49.216" v="8"/>
          <ac:cxnSpMkLst>
            <pc:docMk/>
            <pc:sldMk cId="2910792992" sldId="513"/>
            <ac:cxnSpMk id="20" creationId="{7A8DB454-F2C5-4B54-90B5-5C4C49FD024B}"/>
          </ac:cxnSpMkLst>
        </pc:cxnChg>
        <pc:cxnChg chg="add mod">
          <ac:chgData name="Setsu, Masafumi" userId="3eab4316-656d-463e-9c0a-a20fffb01c44" providerId="ADAL" clId="{FF4ADEB3-769D-43E4-BC80-7EC59F6AE306}" dt="2021-12-09T05:38:49.216" v="8"/>
          <ac:cxnSpMkLst>
            <pc:docMk/>
            <pc:sldMk cId="2910792992" sldId="513"/>
            <ac:cxnSpMk id="21" creationId="{03E89142-3AA9-4E25-813D-C55D4A01F754}"/>
          </ac:cxnSpMkLst>
        </pc:cxnChg>
      </pc:sldChg>
      <pc:sldChg chg="addSp delSp modSp new del mod">
        <pc:chgData name="Setsu, Masafumi" userId="3eab4316-656d-463e-9c0a-a20fffb01c44" providerId="ADAL" clId="{FF4ADEB3-769D-43E4-BC80-7EC59F6AE306}" dt="2021-12-09T07:06:59.545" v="1039" actId="47"/>
        <pc:sldMkLst>
          <pc:docMk/>
          <pc:sldMk cId="3471706315" sldId="513"/>
        </pc:sldMkLst>
        <pc:spChg chg="del">
          <ac:chgData name="Setsu, Masafumi" userId="3eab4316-656d-463e-9c0a-a20fffb01c44" providerId="ADAL" clId="{FF4ADEB3-769D-43E4-BC80-7EC59F6AE306}" dt="2021-12-09T05:39:55.878" v="15" actId="478"/>
          <ac:spMkLst>
            <pc:docMk/>
            <pc:sldMk cId="3471706315" sldId="513"/>
            <ac:spMk id="2" creationId="{EAD6BB5B-2B64-4E76-A2B5-E17328F96805}"/>
          </ac:spMkLst>
        </pc:spChg>
        <pc:spChg chg="del">
          <ac:chgData name="Setsu, Masafumi" userId="3eab4316-656d-463e-9c0a-a20fffb01c44" providerId="ADAL" clId="{FF4ADEB3-769D-43E4-BC80-7EC59F6AE306}" dt="2021-12-09T05:39:55.878" v="15" actId="478"/>
          <ac:spMkLst>
            <pc:docMk/>
            <pc:sldMk cId="3471706315" sldId="513"/>
            <ac:spMk id="3" creationId="{5EBF7BC9-C52C-42D6-801D-118568C8F802}"/>
          </ac:spMkLst>
        </pc:spChg>
        <pc:spChg chg="add del mod">
          <ac:chgData name="Setsu, Masafumi" userId="3eab4316-656d-463e-9c0a-a20fffb01c44" providerId="ADAL" clId="{FF4ADEB3-769D-43E4-BC80-7EC59F6AE306}" dt="2021-12-09T05:55:54.317" v="264" actId="21"/>
          <ac:spMkLst>
            <pc:docMk/>
            <pc:sldMk cId="3471706315" sldId="513"/>
            <ac:spMk id="4" creationId="{FE462448-2B20-491F-A04F-3F944D165DC5}"/>
          </ac:spMkLst>
        </pc:spChg>
        <pc:spChg chg="add del mod">
          <ac:chgData name="Setsu, Masafumi" userId="3eab4316-656d-463e-9c0a-a20fffb01c44" providerId="ADAL" clId="{FF4ADEB3-769D-43E4-BC80-7EC59F6AE306}" dt="2021-12-09T05:55:54.317" v="264" actId="21"/>
          <ac:spMkLst>
            <pc:docMk/>
            <pc:sldMk cId="3471706315" sldId="513"/>
            <ac:spMk id="5" creationId="{6AB7F061-58D3-4E58-8C11-F0BFED421C7A}"/>
          </ac:spMkLst>
        </pc:spChg>
        <pc:spChg chg="add del mod">
          <ac:chgData name="Setsu, Masafumi" userId="3eab4316-656d-463e-9c0a-a20fffb01c44" providerId="ADAL" clId="{FF4ADEB3-769D-43E4-BC80-7EC59F6AE306}" dt="2021-12-09T05:55:54.317" v="264" actId="21"/>
          <ac:spMkLst>
            <pc:docMk/>
            <pc:sldMk cId="3471706315" sldId="513"/>
            <ac:spMk id="6" creationId="{2F3D1D24-6F5F-4DAF-9398-AAD78F22D56C}"/>
          </ac:spMkLst>
        </pc:spChg>
        <pc:spChg chg="add del mod">
          <ac:chgData name="Setsu, Masafumi" userId="3eab4316-656d-463e-9c0a-a20fffb01c44" providerId="ADAL" clId="{FF4ADEB3-769D-43E4-BC80-7EC59F6AE306}" dt="2021-12-09T05:55:54.317" v="264" actId="21"/>
          <ac:spMkLst>
            <pc:docMk/>
            <pc:sldMk cId="3471706315" sldId="513"/>
            <ac:spMk id="7" creationId="{6B635B6B-2ED9-4FA1-B4F3-7C4586414FAB}"/>
          </ac:spMkLst>
        </pc:spChg>
        <pc:spChg chg="add del mod">
          <ac:chgData name="Setsu, Masafumi" userId="3eab4316-656d-463e-9c0a-a20fffb01c44" providerId="ADAL" clId="{FF4ADEB3-769D-43E4-BC80-7EC59F6AE306}" dt="2021-12-09T05:55:54.317" v="264" actId="21"/>
          <ac:spMkLst>
            <pc:docMk/>
            <pc:sldMk cId="3471706315" sldId="513"/>
            <ac:spMk id="8" creationId="{6C6F96A5-BD71-4F72-A406-F52F6089CF09}"/>
          </ac:spMkLst>
        </pc:spChg>
        <pc:spChg chg="add del mod">
          <ac:chgData name="Setsu, Masafumi" userId="3eab4316-656d-463e-9c0a-a20fffb01c44" providerId="ADAL" clId="{FF4ADEB3-769D-43E4-BC80-7EC59F6AE306}" dt="2021-12-09T05:55:54.317" v="264" actId="21"/>
          <ac:spMkLst>
            <pc:docMk/>
            <pc:sldMk cId="3471706315" sldId="513"/>
            <ac:spMk id="9" creationId="{95870182-E0AF-44EB-ABB8-736E37127E08}"/>
          </ac:spMkLst>
        </pc:spChg>
        <pc:spChg chg="add del mod">
          <ac:chgData name="Setsu, Masafumi" userId="3eab4316-656d-463e-9c0a-a20fffb01c44" providerId="ADAL" clId="{FF4ADEB3-769D-43E4-BC80-7EC59F6AE306}" dt="2021-12-09T05:55:54.317" v="264" actId="21"/>
          <ac:spMkLst>
            <pc:docMk/>
            <pc:sldMk cId="3471706315" sldId="513"/>
            <ac:spMk id="11" creationId="{5D243A76-D239-4280-8818-41D57888B65B}"/>
          </ac:spMkLst>
        </pc:spChg>
        <pc:spChg chg="add del mod">
          <ac:chgData name="Setsu, Masafumi" userId="3eab4316-656d-463e-9c0a-a20fffb01c44" providerId="ADAL" clId="{FF4ADEB3-769D-43E4-BC80-7EC59F6AE306}" dt="2021-12-09T05:55:54.317" v="264" actId="21"/>
          <ac:spMkLst>
            <pc:docMk/>
            <pc:sldMk cId="3471706315" sldId="513"/>
            <ac:spMk id="12" creationId="{BA8E8194-4CD5-4094-9FA6-159E7AB9C9BE}"/>
          </ac:spMkLst>
        </pc:spChg>
        <pc:spChg chg="add del mod">
          <ac:chgData name="Setsu, Masafumi" userId="3eab4316-656d-463e-9c0a-a20fffb01c44" providerId="ADAL" clId="{FF4ADEB3-769D-43E4-BC80-7EC59F6AE306}" dt="2021-12-09T05:55:54.317" v="264" actId="21"/>
          <ac:spMkLst>
            <pc:docMk/>
            <pc:sldMk cId="3471706315" sldId="513"/>
            <ac:spMk id="13" creationId="{0FEBED51-086B-4C76-836C-77E74A94DD2A}"/>
          </ac:spMkLst>
        </pc:spChg>
        <pc:spChg chg="add del mod">
          <ac:chgData name="Setsu, Masafumi" userId="3eab4316-656d-463e-9c0a-a20fffb01c44" providerId="ADAL" clId="{FF4ADEB3-769D-43E4-BC80-7EC59F6AE306}" dt="2021-12-09T05:55:54.317" v="264" actId="21"/>
          <ac:spMkLst>
            <pc:docMk/>
            <pc:sldMk cId="3471706315" sldId="513"/>
            <ac:spMk id="14" creationId="{14550AD5-BA30-4FE0-9599-1EC92A6606DA}"/>
          </ac:spMkLst>
        </pc:spChg>
        <pc:spChg chg="add del mod">
          <ac:chgData name="Setsu, Masafumi" userId="3eab4316-656d-463e-9c0a-a20fffb01c44" providerId="ADAL" clId="{FF4ADEB3-769D-43E4-BC80-7EC59F6AE306}" dt="2021-12-09T05:55:54.317" v="264" actId="21"/>
          <ac:spMkLst>
            <pc:docMk/>
            <pc:sldMk cId="3471706315" sldId="513"/>
            <ac:spMk id="15" creationId="{03C3FE45-1BDA-460F-8293-F79617951AA1}"/>
          </ac:spMkLst>
        </pc:spChg>
        <pc:spChg chg="add del mod">
          <ac:chgData name="Setsu, Masafumi" userId="3eab4316-656d-463e-9c0a-a20fffb01c44" providerId="ADAL" clId="{FF4ADEB3-769D-43E4-BC80-7EC59F6AE306}" dt="2021-12-09T05:55:54.317" v="264" actId="21"/>
          <ac:spMkLst>
            <pc:docMk/>
            <pc:sldMk cId="3471706315" sldId="513"/>
            <ac:spMk id="16" creationId="{C49C7205-86E8-4713-9E95-F8D6079ADD93}"/>
          </ac:spMkLst>
        </pc:spChg>
        <pc:spChg chg="add del mod">
          <ac:chgData name="Setsu, Masafumi" userId="3eab4316-656d-463e-9c0a-a20fffb01c44" providerId="ADAL" clId="{FF4ADEB3-769D-43E4-BC80-7EC59F6AE306}" dt="2021-12-09T05:55:54.317" v="264" actId="21"/>
          <ac:spMkLst>
            <pc:docMk/>
            <pc:sldMk cId="3471706315" sldId="513"/>
            <ac:spMk id="17" creationId="{EC2F7F61-E08B-4EFF-A633-080591328FD1}"/>
          </ac:spMkLst>
        </pc:spChg>
        <pc:spChg chg="add del mod">
          <ac:chgData name="Setsu, Masafumi" userId="3eab4316-656d-463e-9c0a-a20fffb01c44" providerId="ADAL" clId="{FF4ADEB3-769D-43E4-BC80-7EC59F6AE306}" dt="2021-12-09T05:55:54.317" v="264" actId="21"/>
          <ac:spMkLst>
            <pc:docMk/>
            <pc:sldMk cId="3471706315" sldId="513"/>
            <ac:spMk id="20" creationId="{7C98ED53-B007-4F38-ADCB-6DC3E3AC71DA}"/>
          </ac:spMkLst>
        </pc:spChg>
        <pc:spChg chg="add del mod">
          <ac:chgData name="Setsu, Masafumi" userId="3eab4316-656d-463e-9c0a-a20fffb01c44" providerId="ADAL" clId="{FF4ADEB3-769D-43E4-BC80-7EC59F6AE306}" dt="2021-12-09T05:55:54.317" v="264" actId="21"/>
          <ac:spMkLst>
            <pc:docMk/>
            <pc:sldMk cId="3471706315" sldId="513"/>
            <ac:spMk id="21" creationId="{D6FD5E32-5903-4FA7-AD97-467D777CE5A1}"/>
          </ac:spMkLst>
        </pc:spChg>
        <pc:spChg chg="add del mod">
          <ac:chgData name="Setsu, Masafumi" userId="3eab4316-656d-463e-9c0a-a20fffb01c44" providerId="ADAL" clId="{FF4ADEB3-769D-43E4-BC80-7EC59F6AE306}" dt="2021-12-09T05:55:54.317" v="264" actId="21"/>
          <ac:spMkLst>
            <pc:docMk/>
            <pc:sldMk cId="3471706315" sldId="513"/>
            <ac:spMk id="22" creationId="{6E2454B8-5D55-4B31-B65A-64A235ED90C0}"/>
          </ac:spMkLst>
        </pc:spChg>
        <pc:spChg chg="add del mod">
          <ac:chgData name="Setsu, Masafumi" userId="3eab4316-656d-463e-9c0a-a20fffb01c44" providerId="ADAL" clId="{FF4ADEB3-769D-43E4-BC80-7EC59F6AE306}" dt="2021-12-09T05:55:54.317" v="264" actId="21"/>
          <ac:spMkLst>
            <pc:docMk/>
            <pc:sldMk cId="3471706315" sldId="513"/>
            <ac:spMk id="23" creationId="{818C93ED-1DCD-41BF-A6C9-CEEA335233C7}"/>
          </ac:spMkLst>
        </pc:spChg>
        <pc:spChg chg="add del mod">
          <ac:chgData name="Setsu, Masafumi" userId="3eab4316-656d-463e-9c0a-a20fffb01c44" providerId="ADAL" clId="{FF4ADEB3-769D-43E4-BC80-7EC59F6AE306}" dt="2021-12-09T05:55:54.317" v="264" actId="21"/>
          <ac:spMkLst>
            <pc:docMk/>
            <pc:sldMk cId="3471706315" sldId="513"/>
            <ac:spMk id="24" creationId="{F967714B-6BA8-432D-BC95-6C313A034C66}"/>
          </ac:spMkLst>
        </pc:spChg>
        <pc:spChg chg="add del mod">
          <ac:chgData name="Setsu, Masafumi" userId="3eab4316-656d-463e-9c0a-a20fffb01c44" providerId="ADAL" clId="{FF4ADEB3-769D-43E4-BC80-7EC59F6AE306}" dt="2021-12-09T05:55:54.317" v="264" actId="21"/>
          <ac:spMkLst>
            <pc:docMk/>
            <pc:sldMk cId="3471706315" sldId="513"/>
            <ac:spMk id="25" creationId="{BCF0A9C4-76E0-438B-84EC-68DB6AACD874}"/>
          </ac:spMkLst>
        </pc:spChg>
        <pc:spChg chg="add del mod">
          <ac:chgData name="Setsu, Masafumi" userId="3eab4316-656d-463e-9c0a-a20fffb01c44" providerId="ADAL" clId="{FF4ADEB3-769D-43E4-BC80-7EC59F6AE306}" dt="2021-12-09T05:55:54.317" v="264" actId="21"/>
          <ac:spMkLst>
            <pc:docMk/>
            <pc:sldMk cId="3471706315" sldId="513"/>
            <ac:spMk id="26" creationId="{9A87AFFC-F646-42F9-94F7-F4994CB22BF9}"/>
          </ac:spMkLst>
        </pc:spChg>
        <pc:spChg chg="add del mod">
          <ac:chgData name="Setsu, Masafumi" userId="3eab4316-656d-463e-9c0a-a20fffb01c44" providerId="ADAL" clId="{FF4ADEB3-769D-43E4-BC80-7EC59F6AE306}" dt="2021-12-09T05:55:54.317" v="264" actId="21"/>
          <ac:spMkLst>
            <pc:docMk/>
            <pc:sldMk cId="3471706315" sldId="513"/>
            <ac:spMk id="30" creationId="{50727F7A-D65C-4B40-B0E3-79EA5D410F6F}"/>
          </ac:spMkLst>
        </pc:spChg>
        <pc:spChg chg="add mod">
          <ac:chgData name="Setsu, Masafumi" userId="3eab4316-656d-463e-9c0a-a20fffb01c44" providerId="ADAL" clId="{FF4ADEB3-769D-43E4-BC80-7EC59F6AE306}" dt="2021-12-09T05:48:27.546" v="149" actId="571"/>
          <ac:spMkLst>
            <pc:docMk/>
            <pc:sldMk cId="3471706315" sldId="513"/>
            <ac:spMk id="32" creationId="{35EADB04-790C-437F-92AE-65FAF4B05ACB}"/>
          </ac:spMkLst>
        </pc:spChg>
        <pc:spChg chg="add del mod">
          <ac:chgData name="Setsu, Masafumi" userId="3eab4316-656d-463e-9c0a-a20fffb01c44" providerId="ADAL" clId="{FF4ADEB3-769D-43E4-BC80-7EC59F6AE306}" dt="2021-12-09T05:55:54.317" v="264" actId="21"/>
          <ac:spMkLst>
            <pc:docMk/>
            <pc:sldMk cId="3471706315" sldId="513"/>
            <ac:spMk id="34" creationId="{56BDF528-06B0-44BC-9E77-66E4DD45762D}"/>
          </ac:spMkLst>
        </pc:spChg>
        <pc:spChg chg="add del mod">
          <ac:chgData name="Setsu, Masafumi" userId="3eab4316-656d-463e-9c0a-a20fffb01c44" providerId="ADAL" clId="{FF4ADEB3-769D-43E4-BC80-7EC59F6AE306}" dt="2021-12-09T06:06:32.168" v="402" actId="478"/>
          <ac:spMkLst>
            <pc:docMk/>
            <pc:sldMk cId="3471706315" sldId="513"/>
            <ac:spMk id="35" creationId="{10859332-8B03-429C-911D-763D231FE155}"/>
          </ac:spMkLst>
        </pc:spChg>
        <pc:spChg chg="add del mod">
          <ac:chgData name="Setsu, Masafumi" userId="3eab4316-656d-463e-9c0a-a20fffb01c44" providerId="ADAL" clId="{FF4ADEB3-769D-43E4-BC80-7EC59F6AE306}" dt="2021-12-09T06:06:26.627" v="400" actId="21"/>
          <ac:spMkLst>
            <pc:docMk/>
            <pc:sldMk cId="3471706315" sldId="513"/>
            <ac:spMk id="36" creationId="{316FD25B-F068-44FC-A7AC-ABA232FAF41C}"/>
          </ac:spMkLst>
        </pc:spChg>
        <pc:cxnChg chg="add del mod">
          <ac:chgData name="Setsu, Masafumi" userId="3eab4316-656d-463e-9c0a-a20fffb01c44" providerId="ADAL" clId="{FF4ADEB3-769D-43E4-BC80-7EC59F6AE306}" dt="2021-12-09T05:55:54.317" v="264" actId="21"/>
          <ac:cxnSpMkLst>
            <pc:docMk/>
            <pc:sldMk cId="3471706315" sldId="513"/>
            <ac:cxnSpMk id="10" creationId="{4CA415E8-8AF1-4F02-8ED3-F134B1D44932}"/>
          </ac:cxnSpMkLst>
        </pc:cxnChg>
        <pc:cxnChg chg="add del mod">
          <ac:chgData name="Setsu, Masafumi" userId="3eab4316-656d-463e-9c0a-a20fffb01c44" providerId="ADAL" clId="{FF4ADEB3-769D-43E4-BC80-7EC59F6AE306}" dt="2021-12-09T05:55:54.317" v="264" actId="21"/>
          <ac:cxnSpMkLst>
            <pc:docMk/>
            <pc:sldMk cId="3471706315" sldId="513"/>
            <ac:cxnSpMk id="18" creationId="{DB258236-90E3-4EB3-BCE2-60FBDD7DC848}"/>
          </ac:cxnSpMkLst>
        </pc:cxnChg>
        <pc:cxnChg chg="add del mod">
          <ac:chgData name="Setsu, Masafumi" userId="3eab4316-656d-463e-9c0a-a20fffb01c44" providerId="ADAL" clId="{FF4ADEB3-769D-43E4-BC80-7EC59F6AE306}" dt="2021-12-09T05:55:54.317" v="264" actId="21"/>
          <ac:cxnSpMkLst>
            <pc:docMk/>
            <pc:sldMk cId="3471706315" sldId="513"/>
            <ac:cxnSpMk id="19" creationId="{6337DF79-3440-4DA6-8D0A-972B2C6883C6}"/>
          </ac:cxnSpMkLst>
        </pc:cxnChg>
        <pc:cxnChg chg="add del mod">
          <ac:chgData name="Setsu, Masafumi" userId="3eab4316-656d-463e-9c0a-a20fffb01c44" providerId="ADAL" clId="{FF4ADEB3-769D-43E4-BC80-7EC59F6AE306}" dt="2021-12-09T05:55:54.317" v="264" actId="21"/>
          <ac:cxnSpMkLst>
            <pc:docMk/>
            <pc:sldMk cId="3471706315" sldId="513"/>
            <ac:cxnSpMk id="27" creationId="{6752566B-1E1F-43B4-9791-2ADDDA82A984}"/>
          </ac:cxnSpMkLst>
        </pc:cxnChg>
        <pc:cxnChg chg="add del mod">
          <ac:chgData name="Setsu, Masafumi" userId="3eab4316-656d-463e-9c0a-a20fffb01c44" providerId="ADAL" clId="{FF4ADEB3-769D-43E4-BC80-7EC59F6AE306}" dt="2021-12-09T05:55:54.317" v="264" actId="21"/>
          <ac:cxnSpMkLst>
            <pc:docMk/>
            <pc:sldMk cId="3471706315" sldId="513"/>
            <ac:cxnSpMk id="28" creationId="{412E6781-7B9A-469C-8D75-723F122CA2A3}"/>
          </ac:cxnSpMkLst>
        </pc:cxnChg>
        <pc:cxnChg chg="add del mod">
          <ac:chgData name="Setsu, Masafumi" userId="3eab4316-656d-463e-9c0a-a20fffb01c44" providerId="ADAL" clId="{FF4ADEB3-769D-43E4-BC80-7EC59F6AE306}" dt="2021-12-09T05:55:54.317" v="264" actId="21"/>
          <ac:cxnSpMkLst>
            <pc:docMk/>
            <pc:sldMk cId="3471706315" sldId="513"/>
            <ac:cxnSpMk id="29" creationId="{75ECDCAA-DA2B-4FBB-A263-0581619A0B24}"/>
          </ac:cxnSpMkLst>
        </pc:cxnChg>
        <pc:cxnChg chg="add mod">
          <ac:chgData name="Setsu, Masafumi" userId="3eab4316-656d-463e-9c0a-a20fffb01c44" providerId="ADAL" clId="{FF4ADEB3-769D-43E4-BC80-7EC59F6AE306}" dt="2021-12-09T05:48:27.546" v="149" actId="571"/>
          <ac:cxnSpMkLst>
            <pc:docMk/>
            <pc:sldMk cId="3471706315" sldId="513"/>
            <ac:cxnSpMk id="31" creationId="{1C952669-B208-48B4-A1D7-BD31953F59D9}"/>
          </ac:cxnSpMkLst>
        </pc:cxnChg>
        <pc:cxnChg chg="add del mod">
          <ac:chgData name="Setsu, Masafumi" userId="3eab4316-656d-463e-9c0a-a20fffb01c44" providerId="ADAL" clId="{FF4ADEB3-769D-43E4-BC80-7EC59F6AE306}" dt="2021-12-09T05:55:54.317" v="264" actId="21"/>
          <ac:cxnSpMkLst>
            <pc:docMk/>
            <pc:sldMk cId="3471706315" sldId="513"/>
            <ac:cxnSpMk id="33" creationId="{8FA949EA-2EF6-4CA7-896B-637F1A118732}"/>
          </ac:cxnSpMkLst>
        </pc:cxnChg>
      </pc:sldChg>
      <pc:sldChg chg="modSp add del mod">
        <pc:chgData name="Setsu, Masafumi" userId="3eab4316-656d-463e-9c0a-a20fffb01c44" providerId="ADAL" clId="{FF4ADEB3-769D-43E4-BC80-7EC59F6AE306}" dt="2021-12-10T03:12:41.363" v="1757" actId="2696"/>
        <pc:sldMkLst>
          <pc:docMk/>
          <pc:sldMk cId="3051599483" sldId="514"/>
        </pc:sldMkLst>
        <pc:spChg chg="mod">
          <ac:chgData name="Setsu, Masafumi" userId="3eab4316-656d-463e-9c0a-a20fffb01c44" providerId="ADAL" clId="{FF4ADEB3-769D-43E4-BC80-7EC59F6AE306}" dt="2021-12-09T06:54:01.517" v="908" actId="14100"/>
          <ac:spMkLst>
            <pc:docMk/>
            <pc:sldMk cId="3051599483" sldId="514"/>
            <ac:spMk id="3" creationId="{9E4E701F-230F-4E42-A73C-4C82BF1F6E23}"/>
          </ac:spMkLst>
        </pc:spChg>
        <pc:spChg chg="mod">
          <ac:chgData name="Setsu, Masafumi" userId="3eab4316-656d-463e-9c0a-a20fffb01c44" providerId="ADAL" clId="{FF4ADEB3-769D-43E4-BC80-7EC59F6AE306}" dt="2021-12-10T02:49:20.537" v="1664" actId="6549"/>
          <ac:spMkLst>
            <pc:docMk/>
            <pc:sldMk cId="3051599483" sldId="514"/>
            <ac:spMk id="15" creationId="{35639C7C-2B7F-49EC-B591-7F0603CA48C3}"/>
          </ac:spMkLst>
        </pc:spChg>
      </pc:sldChg>
      <pc:sldChg chg="add del">
        <pc:chgData name="Setsu, Masafumi" userId="3eab4316-656d-463e-9c0a-a20fffb01c44" providerId="ADAL" clId="{FF4ADEB3-769D-43E4-BC80-7EC59F6AE306}" dt="2021-12-09T06:37:03.675" v="735" actId="47"/>
        <pc:sldMkLst>
          <pc:docMk/>
          <pc:sldMk cId="961488653" sldId="515"/>
        </pc:sldMkLst>
      </pc:sldChg>
      <pc:sldChg chg="addSp delSp modSp add mod">
        <pc:chgData name="Setsu, Masafumi" userId="3eab4316-656d-463e-9c0a-a20fffb01c44" providerId="ADAL" clId="{FF4ADEB3-769D-43E4-BC80-7EC59F6AE306}" dt="2021-12-09T07:35:43.954" v="1627" actId="14100"/>
        <pc:sldMkLst>
          <pc:docMk/>
          <pc:sldMk cId="3254522589" sldId="515"/>
        </pc:sldMkLst>
        <pc:spChg chg="add del mod">
          <ac:chgData name="Setsu, Masafumi" userId="3eab4316-656d-463e-9c0a-a20fffb01c44" providerId="ADAL" clId="{FF4ADEB3-769D-43E4-BC80-7EC59F6AE306}" dt="2021-12-09T07:35:43.954" v="1627" actId="14100"/>
          <ac:spMkLst>
            <pc:docMk/>
            <pc:sldMk cId="3254522589" sldId="515"/>
            <ac:spMk id="5" creationId="{8055D68C-DC47-4A83-A867-F9407768CE08}"/>
          </ac:spMkLst>
        </pc:spChg>
        <pc:spChg chg="mod">
          <ac:chgData name="Setsu, Masafumi" userId="3eab4316-656d-463e-9c0a-a20fffb01c44" providerId="ADAL" clId="{FF4ADEB3-769D-43E4-BC80-7EC59F6AE306}" dt="2021-12-09T07:18:00.533" v="1107" actId="20577"/>
          <ac:spMkLst>
            <pc:docMk/>
            <pc:sldMk cId="3254522589" sldId="515"/>
            <ac:spMk id="14" creationId="{8A2488E5-0C75-405E-B987-6C48A51B09A1}"/>
          </ac:spMkLst>
        </pc:spChg>
        <pc:spChg chg="add del">
          <ac:chgData name="Setsu, Masafumi" userId="3eab4316-656d-463e-9c0a-a20fffb01c44" providerId="ADAL" clId="{FF4ADEB3-769D-43E4-BC80-7EC59F6AE306}" dt="2021-12-09T07:09:01.107" v="1045" actId="478"/>
          <ac:spMkLst>
            <pc:docMk/>
            <pc:sldMk cId="3254522589" sldId="515"/>
            <ac:spMk id="15" creationId="{35639C7C-2B7F-49EC-B591-7F0603CA48C3}"/>
          </ac:spMkLst>
        </pc:spChg>
        <pc:spChg chg="del">
          <ac:chgData name="Setsu, Masafumi" userId="3eab4316-656d-463e-9c0a-a20fffb01c44" providerId="ADAL" clId="{FF4ADEB3-769D-43E4-BC80-7EC59F6AE306}" dt="2021-12-09T06:45:35.556" v="752" actId="478"/>
          <ac:spMkLst>
            <pc:docMk/>
            <pc:sldMk cId="3254522589" sldId="515"/>
            <ac:spMk id="24" creationId="{7D11D425-CC04-4B91-BB22-5F6718B0CAC4}"/>
          </ac:spMkLst>
        </pc:spChg>
        <pc:spChg chg="del">
          <ac:chgData name="Setsu, Masafumi" userId="3eab4316-656d-463e-9c0a-a20fffb01c44" providerId="ADAL" clId="{FF4ADEB3-769D-43E4-BC80-7EC59F6AE306}" dt="2021-12-09T06:45:35.556" v="752" actId="478"/>
          <ac:spMkLst>
            <pc:docMk/>
            <pc:sldMk cId="3254522589" sldId="515"/>
            <ac:spMk id="25" creationId="{4139AEAC-5DEE-454B-8CB7-16701CE9854A}"/>
          </ac:spMkLst>
        </pc:spChg>
        <pc:spChg chg="del">
          <ac:chgData name="Setsu, Masafumi" userId="3eab4316-656d-463e-9c0a-a20fffb01c44" providerId="ADAL" clId="{FF4ADEB3-769D-43E4-BC80-7EC59F6AE306}" dt="2021-12-09T06:45:35.556" v="752" actId="478"/>
          <ac:spMkLst>
            <pc:docMk/>
            <pc:sldMk cId="3254522589" sldId="515"/>
            <ac:spMk id="26" creationId="{6CCA2273-8220-433D-9D64-ED60A157084F}"/>
          </ac:spMkLst>
        </pc:spChg>
        <pc:spChg chg="del">
          <ac:chgData name="Setsu, Masafumi" userId="3eab4316-656d-463e-9c0a-a20fffb01c44" providerId="ADAL" clId="{FF4ADEB3-769D-43E4-BC80-7EC59F6AE306}" dt="2021-12-09T06:45:35.556" v="752" actId="478"/>
          <ac:spMkLst>
            <pc:docMk/>
            <pc:sldMk cId="3254522589" sldId="515"/>
            <ac:spMk id="27" creationId="{B624D790-248D-4CDB-82C2-35444020FAA4}"/>
          </ac:spMkLst>
        </pc:spChg>
        <pc:spChg chg="del">
          <ac:chgData name="Setsu, Masafumi" userId="3eab4316-656d-463e-9c0a-a20fffb01c44" providerId="ADAL" clId="{FF4ADEB3-769D-43E4-BC80-7EC59F6AE306}" dt="2021-12-09T06:45:35.556" v="752" actId="478"/>
          <ac:spMkLst>
            <pc:docMk/>
            <pc:sldMk cId="3254522589" sldId="515"/>
            <ac:spMk id="28" creationId="{2F2EFB55-4617-403E-BE1E-C1965FAEA01B}"/>
          </ac:spMkLst>
        </pc:spChg>
        <pc:spChg chg="del">
          <ac:chgData name="Setsu, Masafumi" userId="3eab4316-656d-463e-9c0a-a20fffb01c44" providerId="ADAL" clId="{FF4ADEB3-769D-43E4-BC80-7EC59F6AE306}" dt="2021-12-09T06:45:35.556" v="752" actId="478"/>
          <ac:spMkLst>
            <pc:docMk/>
            <pc:sldMk cId="3254522589" sldId="515"/>
            <ac:spMk id="29" creationId="{C07DCCA7-FDD0-463C-A36D-F88455BD7EF1}"/>
          </ac:spMkLst>
        </pc:spChg>
        <pc:spChg chg="del">
          <ac:chgData name="Setsu, Masafumi" userId="3eab4316-656d-463e-9c0a-a20fffb01c44" providerId="ADAL" clId="{FF4ADEB3-769D-43E4-BC80-7EC59F6AE306}" dt="2021-12-09T06:45:35.556" v="752" actId="478"/>
          <ac:spMkLst>
            <pc:docMk/>
            <pc:sldMk cId="3254522589" sldId="515"/>
            <ac:spMk id="32" creationId="{CE9E3A68-3D94-42C9-8BB2-3BC2C24CCDB9}"/>
          </ac:spMkLst>
        </pc:spChg>
        <pc:spChg chg="del">
          <ac:chgData name="Setsu, Masafumi" userId="3eab4316-656d-463e-9c0a-a20fffb01c44" providerId="ADAL" clId="{FF4ADEB3-769D-43E4-BC80-7EC59F6AE306}" dt="2021-12-09T06:45:35.556" v="752" actId="478"/>
          <ac:spMkLst>
            <pc:docMk/>
            <pc:sldMk cId="3254522589" sldId="515"/>
            <ac:spMk id="33" creationId="{29CEABB5-BDC9-4DB9-910B-30043021DD1B}"/>
          </ac:spMkLst>
        </pc:spChg>
        <pc:spChg chg="del">
          <ac:chgData name="Setsu, Masafumi" userId="3eab4316-656d-463e-9c0a-a20fffb01c44" providerId="ADAL" clId="{FF4ADEB3-769D-43E4-BC80-7EC59F6AE306}" dt="2021-12-09T06:45:35.556" v="752" actId="478"/>
          <ac:spMkLst>
            <pc:docMk/>
            <pc:sldMk cId="3254522589" sldId="515"/>
            <ac:spMk id="34" creationId="{3EA00B4C-4384-4CD2-98A6-BD4D25621A02}"/>
          </ac:spMkLst>
        </pc:spChg>
        <pc:spChg chg="del">
          <ac:chgData name="Setsu, Masafumi" userId="3eab4316-656d-463e-9c0a-a20fffb01c44" providerId="ADAL" clId="{FF4ADEB3-769D-43E4-BC80-7EC59F6AE306}" dt="2021-12-09T06:45:35.556" v="752" actId="478"/>
          <ac:spMkLst>
            <pc:docMk/>
            <pc:sldMk cId="3254522589" sldId="515"/>
            <ac:spMk id="35" creationId="{0FD77681-EE11-4D3B-98C8-CCD6C7B22D19}"/>
          </ac:spMkLst>
        </pc:spChg>
        <pc:spChg chg="del">
          <ac:chgData name="Setsu, Masafumi" userId="3eab4316-656d-463e-9c0a-a20fffb01c44" providerId="ADAL" clId="{FF4ADEB3-769D-43E4-BC80-7EC59F6AE306}" dt="2021-12-09T06:45:35.556" v="752" actId="478"/>
          <ac:spMkLst>
            <pc:docMk/>
            <pc:sldMk cId="3254522589" sldId="515"/>
            <ac:spMk id="36" creationId="{68E5E331-D94C-4907-A7F1-833682244C8E}"/>
          </ac:spMkLst>
        </pc:spChg>
        <pc:spChg chg="del">
          <ac:chgData name="Setsu, Masafumi" userId="3eab4316-656d-463e-9c0a-a20fffb01c44" providerId="ADAL" clId="{FF4ADEB3-769D-43E4-BC80-7EC59F6AE306}" dt="2021-12-09T06:45:35.556" v="752" actId="478"/>
          <ac:spMkLst>
            <pc:docMk/>
            <pc:sldMk cId="3254522589" sldId="515"/>
            <ac:spMk id="37" creationId="{B2606D2E-8823-403C-9F13-101BEED8A85D}"/>
          </ac:spMkLst>
        </pc:spChg>
        <pc:spChg chg="del">
          <ac:chgData name="Setsu, Masafumi" userId="3eab4316-656d-463e-9c0a-a20fffb01c44" providerId="ADAL" clId="{FF4ADEB3-769D-43E4-BC80-7EC59F6AE306}" dt="2021-12-09T06:45:35.556" v="752" actId="478"/>
          <ac:spMkLst>
            <pc:docMk/>
            <pc:sldMk cId="3254522589" sldId="515"/>
            <ac:spMk id="41" creationId="{8128E5BD-547F-4B6B-B1D2-3849D9360192}"/>
          </ac:spMkLst>
        </pc:spChg>
        <pc:spChg chg="del">
          <ac:chgData name="Setsu, Masafumi" userId="3eab4316-656d-463e-9c0a-a20fffb01c44" providerId="ADAL" clId="{FF4ADEB3-769D-43E4-BC80-7EC59F6AE306}" dt="2021-12-09T06:45:35.556" v="752" actId="478"/>
          <ac:spMkLst>
            <pc:docMk/>
            <pc:sldMk cId="3254522589" sldId="515"/>
            <ac:spMk id="42" creationId="{2641BA0F-918C-4390-8DCF-AAA44C0A7E62}"/>
          </ac:spMkLst>
        </pc:spChg>
        <pc:spChg chg="del">
          <ac:chgData name="Setsu, Masafumi" userId="3eab4316-656d-463e-9c0a-a20fffb01c44" providerId="ADAL" clId="{FF4ADEB3-769D-43E4-BC80-7EC59F6AE306}" dt="2021-12-09T06:45:35.556" v="752" actId="478"/>
          <ac:spMkLst>
            <pc:docMk/>
            <pc:sldMk cId="3254522589" sldId="515"/>
            <ac:spMk id="43" creationId="{C5118578-1A8B-4E96-8002-9CD06473232C}"/>
          </ac:spMkLst>
        </pc:spChg>
        <pc:spChg chg="del">
          <ac:chgData name="Setsu, Masafumi" userId="3eab4316-656d-463e-9c0a-a20fffb01c44" providerId="ADAL" clId="{FF4ADEB3-769D-43E4-BC80-7EC59F6AE306}" dt="2021-12-09T06:45:35.556" v="752" actId="478"/>
          <ac:spMkLst>
            <pc:docMk/>
            <pc:sldMk cId="3254522589" sldId="515"/>
            <ac:spMk id="44" creationId="{07FDD75D-4BED-437E-AD2E-C10BBBB708B9}"/>
          </ac:spMkLst>
        </pc:spChg>
        <pc:spChg chg="del">
          <ac:chgData name="Setsu, Masafumi" userId="3eab4316-656d-463e-9c0a-a20fffb01c44" providerId="ADAL" clId="{FF4ADEB3-769D-43E4-BC80-7EC59F6AE306}" dt="2021-12-09T06:45:35.556" v="752" actId="478"/>
          <ac:spMkLst>
            <pc:docMk/>
            <pc:sldMk cId="3254522589" sldId="515"/>
            <ac:spMk id="45" creationId="{772996AE-29AD-4414-BDDF-36EE22653A43}"/>
          </ac:spMkLst>
        </pc:spChg>
        <pc:spChg chg="del">
          <ac:chgData name="Setsu, Masafumi" userId="3eab4316-656d-463e-9c0a-a20fffb01c44" providerId="ADAL" clId="{FF4ADEB3-769D-43E4-BC80-7EC59F6AE306}" dt="2021-12-09T06:45:35.556" v="752" actId="478"/>
          <ac:spMkLst>
            <pc:docMk/>
            <pc:sldMk cId="3254522589" sldId="515"/>
            <ac:spMk id="46" creationId="{54618FFF-20A3-40A8-AC0E-3000EA4C773D}"/>
          </ac:spMkLst>
        </pc:spChg>
        <pc:spChg chg="del">
          <ac:chgData name="Setsu, Masafumi" userId="3eab4316-656d-463e-9c0a-a20fffb01c44" providerId="ADAL" clId="{FF4ADEB3-769D-43E4-BC80-7EC59F6AE306}" dt="2021-12-09T07:08:41.184" v="1041" actId="478"/>
          <ac:spMkLst>
            <pc:docMk/>
            <pc:sldMk cId="3254522589" sldId="515"/>
            <ac:spMk id="49" creationId="{DC55A944-0954-4A55-AEE1-FBB7CF723846}"/>
          </ac:spMkLst>
        </pc:spChg>
        <pc:spChg chg="del">
          <ac:chgData name="Setsu, Masafumi" userId="3eab4316-656d-463e-9c0a-a20fffb01c44" providerId="ADAL" clId="{FF4ADEB3-769D-43E4-BC80-7EC59F6AE306}" dt="2021-12-09T06:45:35.556" v="752" actId="478"/>
          <ac:spMkLst>
            <pc:docMk/>
            <pc:sldMk cId="3254522589" sldId="515"/>
            <ac:spMk id="50" creationId="{06A99528-9EE8-4072-A9F3-4BB94282D9DC}"/>
          </ac:spMkLst>
        </pc:spChg>
        <pc:spChg chg="del">
          <ac:chgData name="Setsu, Masafumi" userId="3eab4316-656d-463e-9c0a-a20fffb01c44" providerId="ADAL" clId="{FF4ADEB3-769D-43E4-BC80-7EC59F6AE306}" dt="2021-12-09T06:45:35.556" v="752" actId="478"/>
          <ac:spMkLst>
            <pc:docMk/>
            <pc:sldMk cId="3254522589" sldId="515"/>
            <ac:spMk id="52" creationId="{E445F4FC-7260-49DE-9755-B40B5F83E7E0}"/>
          </ac:spMkLst>
        </pc:spChg>
        <pc:spChg chg="del">
          <ac:chgData name="Setsu, Masafumi" userId="3eab4316-656d-463e-9c0a-a20fffb01c44" providerId="ADAL" clId="{FF4ADEB3-769D-43E4-BC80-7EC59F6AE306}" dt="2021-12-09T07:08:42.605" v="1042" actId="478"/>
          <ac:spMkLst>
            <pc:docMk/>
            <pc:sldMk cId="3254522589" sldId="515"/>
            <ac:spMk id="55" creationId="{0614EC71-0AC2-41DF-BC3E-89CCB6ED7F13}"/>
          </ac:spMkLst>
        </pc:spChg>
        <pc:picChg chg="add mod">
          <ac:chgData name="Setsu, Masafumi" userId="3eab4316-656d-463e-9c0a-a20fffb01c44" providerId="ADAL" clId="{FF4ADEB3-769D-43E4-BC80-7EC59F6AE306}" dt="2021-12-09T07:35:37.182" v="1626" actId="1076"/>
          <ac:picMkLst>
            <pc:docMk/>
            <pc:sldMk cId="3254522589" sldId="515"/>
            <ac:picMk id="3" creationId="{9CA6890C-E156-4637-B9B9-E3FB03DF68E3}"/>
          </ac:picMkLst>
        </pc:picChg>
        <pc:cxnChg chg="del">
          <ac:chgData name="Setsu, Masafumi" userId="3eab4316-656d-463e-9c0a-a20fffb01c44" providerId="ADAL" clId="{FF4ADEB3-769D-43E4-BC80-7EC59F6AE306}" dt="2021-12-09T06:45:35.556" v="752" actId="478"/>
          <ac:cxnSpMkLst>
            <pc:docMk/>
            <pc:sldMk cId="3254522589" sldId="515"/>
            <ac:cxnSpMk id="30" creationId="{91F50290-3BA1-4580-AFDB-11C7B3619170}"/>
          </ac:cxnSpMkLst>
        </pc:cxnChg>
        <pc:cxnChg chg="del">
          <ac:chgData name="Setsu, Masafumi" userId="3eab4316-656d-463e-9c0a-a20fffb01c44" providerId="ADAL" clId="{FF4ADEB3-769D-43E4-BC80-7EC59F6AE306}" dt="2021-12-09T06:45:35.556" v="752" actId="478"/>
          <ac:cxnSpMkLst>
            <pc:docMk/>
            <pc:sldMk cId="3254522589" sldId="515"/>
            <ac:cxnSpMk id="38" creationId="{32F054BC-84C3-4395-9351-0E2108EA4A5C}"/>
          </ac:cxnSpMkLst>
        </pc:cxnChg>
        <pc:cxnChg chg="del">
          <ac:chgData name="Setsu, Masafumi" userId="3eab4316-656d-463e-9c0a-a20fffb01c44" providerId="ADAL" clId="{FF4ADEB3-769D-43E4-BC80-7EC59F6AE306}" dt="2021-12-09T06:45:35.556" v="752" actId="478"/>
          <ac:cxnSpMkLst>
            <pc:docMk/>
            <pc:sldMk cId="3254522589" sldId="515"/>
            <ac:cxnSpMk id="47" creationId="{43EBF7FD-061C-4699-99C9-3F15E1A8559D}"/>
          </ac:cxnSpMkLst>
        </pc:cxnChg>
        <pc:cxnChg chg="del">
          <ac:chgData name="Setsu, Masafumi" userId="3eab4316-656d-463e-9c0a-a20fffb01c44" providerId="ADAL" clId="{FF4ADEB3-769D-43E4-BC80-7EC59F6AE306}" dt="2021-12-09T06:45:35.556" v="752" actId="478"/>
          <ac:cxnSpMkLst>
            <pc:docMk/>
            <pc:sldMk cId="3254522589" sldId="515"/>
            <ac:cxnSpMk id="51" creationId="{FA856C20-27B2-47E7-8147-FD4AECE40853}"/>
          </ac:cxnSpMkLst>
        </pc:cxnChg>
        <pc:cxnChg chg="del">
          <ac:chgData name="Setsu, Masafumi" userId="3eab4316-656d-463e-9c0a-a20fffb01c44" providerId="ADAL" clId="{FF4ADEB3-769D-43E4-BC80-7EC59F6AE306}" dt="2021-12-09T06:45:35.556" v="752" actId="478"/>
          <ac:cxnSpMkLst>
            <pc:docMk/>
            <pc:sldMk cId="3254522589" sldId="515"/>
            <ac:cxnSpMk id="53" creationId="{5307627F-563B-4E90-87B3-611D53D0AE85}"/>
          </ac:cxnSpMkLst>
        </pc:cxnChg>
      </pc:sldChg>
      <pc:sldChg chg="addSp delSp modSp add mod ord">
        <pc:chgData name="Setsu, Masafumi" userId="3eab4316-656d-463e-9c0a-a20fffb01c44" providerId="ADAL" clId="{FF4ADEB3-769D-43E4-BC80-7EC59F6AE306}" dt="2021-12-16T06:30:16.910" v="2697" actId="20577"/>
        <pc:sldMkLst>
          <pc:docMk/>
          <pc:sldMk cId="4240037140" sldId="516"/>
        </pc:sldMkLst>
        <pc:spChg chg="mod">
          <ac:chgData name="Setsu, Masafumi" userId="3eab4316-656d-463e-9c0a-a20fffb01c44" providerId="ADAL" clId="{FF4ADEB3-769D-43E4-BC80-7EC59F6AE306}" dt="2021-12-10T03:35:31.878" v="1936" actId="1076"/>
          <ac:spMkLst>
            <pc:docMk/>
            <pc:sldMk cId="4240037140" sldId="516"/>
            <ac:spMk id="5" creationId="{C78AA615-FEA3-4392-AD97-38B0EFA00749}"/>
          </ac:spMkLst>
        </pc:spChg>
        <pc:spChg chg="mod">
          <ac:chgData name="Setsu, Masafumi" userId="3eab4316-656d-463e-9c0a-a20fffb01c44" providerId="ADAL" clId="{FF4ADEB3-769D-43E4-BC80-7EC59F6AE306}" dt="2021-12-10T03:35:31.878" v="1936" actId="1076"/>
          <ac:spMkLst>
            <pc:docMk/>
            <pc:sldMk cId="4240037140" sldId="516"/>
            <ac:spMk id="6" creationId="{8E438C39-8751-4406-ADF3-EC422595A072}"/>
          </ac:spMkLst>
        </pc:spChg>
        <pc:spChg chg="mod">
          <ac:chgData name="Setsu, Masafumi" userId="3eab4316-656d-463e-9c0a-a20fffb01c44" providerId="ADAL" clId="{FF4ADEB3-769D-43E4-BC80-7EC59F6AE306}" dt="2021-12-10T03:35:31.878" v="1936" actId="1076"/>
          <ac:spMkLst>
            <pc:docMk/>
            <pc:sldMk cId="4240037140" sldId="516"/>
            <ac:spMk id="7" creationId="{C71743E5-43C2-4A74-ABD1-0F7A3A0D1C85}"/>
          </ac:spMkLst>
        </pc:spChg>
        <pc:spChg chg="mod">
          <ac:chgData name="Setsu, Masafumi" userId="3eab4316-656d-463e-9c0a-a20fffb01c44" providerId="ADAL" clId="{FF4ADEB3-769D-43E4-BC80-7EC59F6AE306}" dt="2021-12-10T03:35:31.878" v="1936" actId="1076"/>
          <ac:spMkLst>
            <pc:docMk/>
            <pc:sldMk cId="4240037140" sldId="516"/>
            <ac:spMk id="8" creationId="{C6072DAA-E65B-4450-BDCE-9974BDF1FF2B}"/>
          </ac:spMkLst>
        </pc:spChg>
        <pc:spChg chg="mod">
          <ac:chgData name="Setsu, Masafumi" userId="3eab4316-656d-463e-9c0a-a20fffb01c44" providerId="ADAL" clId="{FF4ADEB3-769D-43E4-BC80-7EC59F6AE306}" dt="2021-12-10T03:35:31.878" v="1936" actId="1076"/>
          <ac:spMkLst>
            <pc:docMk/>
            <pc:sldMk cId="4240037140" sldId="516"/>
            <ac:spMk id="9" creationId="{1E948A75-40FB-4822-A1D4-014095B3E73D}"/>
          </ac:spMkLst>
        </pc:spChg>
        <pc:spChg chg="mod">
          <ac:chgData name="Setsu, Masafumi" userId="3eab4316-656d-463e-9c0a-a20fffb01c44" providerId="ADAL" clId="{FF4ADEB3-769D-43E4-BC80-7EC59F6AE306}" dt="2021-12-10T03:35:31.878" v="1936" actId="1076"/>
          <ac:spMkLst>
            <pc:docMk/>
            <pc:sldMk cId="4240037140" sldId="516"/>
            <ac:spMk id="10" creationId="{AA295735-94F5-4C11-840C-23835F133198}"/>
          </ac:spMkLst>
        </pc:spChg>
        <pc:spChg chg="mod">
          <ac:chgData name="Setsu, Masafumi" userId="3eab4316-656d-463e-9c0a-a20fffb01c44" providerId="ADAL" clId="{FF4ADEB3-769D-43E4-BC80-7EC59F6AE306}" dt="2021-12-10T03:35:31.878" v="1936" actId="1076"/>
          <ac:spMkLst>
            <pc:docMk/>
            <pc:sldMk cId="4240037140" sldId="516"/>
            <ac:spMk id="12" creationId="{CFC65F7B-1919-4965-9FBE-F03C2E1F228D}"/>
          </ac:spMkLst>
        </pc:spChg>
        <pc:spChg chg="mod">
          <ac:chgData name="Setsu, Masafumi" userId="3eab4316-656d-463e-9c0a-a20fffb01c44" providerId="ADAL" clId="{FF4ADEB3-769D-43E4-BC80-7EC59F6AE306}" dt="2021-12-10T03:35:31.878" v="1936" actId="1076"/>
          <ac:spMkLst>
            <pc:docMk/>
            <pc:sldMk cId="4240037140" sldId="516"/>
            <ac:spMk id="13" creationId="{A2ADA0F3-F817-4CF9-BF83-DCF793166DE5}"/>
          </ac:spMkLst>
        </pc:spChg>
        <pc:spChg chg="mod">
          <ac:chgData name="Setsu, Masafumi" userId="3eab4316-656d-463e-9c0a-a20fffb01c44" providerId="ADAL" clId="{FF4ADEB3-769D-43E4-BC80-7EC59F6AE306}" dt="2021-12-16T06:30:16.910" v="2697" actId="20577"/>
          <ac:spMkLst>
            <pc:docMk/>
            <pc:sldMk cId="4240037140" sldId="516"/>
            <ac:spMk id="14" creationId="{8A2488E5-0C75-405E-B987-6C48A51B09A1}"/>
          </ac:spMkLst>
        </pc:spChg>
        <pc:spChg chg="mod">
          <ac:chgData name="Setsu, Masafumi" userId="3eab4316-656d-463e-9c0a-a20fffb01c44" providerId="ADAL" clId="{FF4ADEB3-769D-43E4-BC80-7EC59F6AE306}" dt="2021-12-10T03:35:31.878" v="1936" actId="1076"/>
          <ac:spMkLst>
            <pc:docMk/>
            <pc:sldMk cId="4240037140" sldId="516"/>
            <ac:spMk id="16" creationId="{34020C5E-1EED-4F22-9EA0-19A70E841EA4}"/>
          </ac:spMkLst>
        </pc:spChg>
        <pc:spChg chg="mod">
          <ac:chgData name="Setsu, Masafumi" userId="3eab4316-656d-463e-9c0a-a20fffb01c44" providerId="ADAL" clId="{FF4ADEB3-769D-43E4-BC80-7EC59F6AE306}" dt="2021-12-10T03:35:31.878" v="1936" actId="1076"/>
          <ac:spMkLst>
            <pc:docMk/>
            <pc:sldMk cId="4240037140" sldId="516"/>
            <ac:spMk id="17" creationId="{0BF4E424-3FF7-4708-8DA1-78F1D53B1CBF}"/>
          </ac:spMkLst>
        </pc:spChg>
        <pc:spChg chg="mod">
          <ac:chgData name="Setsu, Masafumi" userId="3eab4316-656d-463e-9c0a-a20fffb01c44" providerId="ADAL" clId="{FF4ADEB3-769D-43E4-BC80-7EC59F6AE306}" dt="2021-12-10T03:35:31.878" v="1936" actId="1076"/>
          <ac:spMkLst>
            <pc:docMk/>
            <pc:sldMk cId="4240037140" sldId="516"/>
            <ac:spMk id="18" creationId="{45E5D5AF-F61E-4D47-8092-EF91AC4B88EB}"/>
          </ac:spMkLst>
        </pc:spChg>
        <pc:spChg chg="mod">
          <ac:chgData name="Setsu, Masafumi" userId="3eab4316-656d-463e-9c0a-a20fffb01c44" providerId="ADAL" clId="{FF4ADEB3-769D-43E4-BC80-7EC59F6AE306}" dt="2021-12-10T03:35:31.878" v="1936" actId="1076"/>
          <ac:spMkLst>
            <pc:docMk/>
            <pc:sldMk cId="4240037140" sldId="516"/>
            <ac:spMk id="19" creationId="{35A9F5D0-3709-49D0-9BEC-D94A19C22883}"/>
          </ac:spMkLst>
        </pc:spChg>
        <pc:spChg chg="mod">
          <ac:chgData name="Setsu, Masafumi" userId="3eab4316-656d-463e-9c0a-a20fffb01c44" providerId="ADAL" clId="{FF4ADEB3-769D-43E4-BC80-7EC59F6AE306}" dt="2021-12-10T03:35:31.878" v="1936" actId="1076"/>
          <ac:spMkLst>
            <pc:docMk/>
            <pc:sldMk cId="4240037140" sldId="516"/>
            <ac:spMk id="20" creationId="{358248F3-12D5-4E4C-9F5A-5F65604DB81A}"/>
          </ac:spMkLst>
        </pc:spChg>
        <pc:spChg chg="mod">
          <ac:chgData name="Setsu, Masafumi" userId="3eab4316-656d-463e-9c0a-a20fffb01c44" providerId="ADAL" clId="{FF4ADEB3-769D-43E4-BC80-7EC59F6AE306}" dt="2021-12-10T03:35:31.878" v="1936" actId="1076"/>
          <ac:spMkLst>
            <pc:docMk/>
            <pc:sldMk cId="4240037140" sldId="516"/>
            <ac:spMk id="23" creationId="{3E58D65B-F334-4FC1-8EED-6AE2C7F41EAF}"/>
          </ac:spMkLst>
        </pc:spChg>
        <pc:spChg chg="mod">
          <ac:chgData name="Setsu, Masafumi" userId="3eab4316-656d-463e-9c0a-a20fffb01c44" providerId="ADAL" clId="{FF4ADEB3-769D-43E4-BC80-7EC59F6AE306}" dt="2021-12-10T03:35:31.878" v="1936" actId="1076"/>
          <ac:spMkLst>
            <pc:docMk/>
            <pc:sldMk cId="4240037140" sldId="516"/>
            <ac:spMk id="24" creationId="{5B86472A-D64E-4A40-A7F0-BD29BF636F16}"/>
          </ac:spMkLst>
        </pc:spChg>
        <pc:spChg chg="mod">
          <ac:chgData name="Setsu, Masafumi" userId="3eab4316-656d-463e-9c0a-a20fffb01c44" providerId="ADAL" clId="{FF4ADEB3-769D-43E4-BC80-7EC59F6AE306}" dt="2021-12-10T03:35:31.878" v="1936" actId="1076"/>
          <ac:spMkLst>
            <pc:docMk/>
            <pc:sldMk cId="4240037140" sldId="516"/>
            <ac:spMk id="25" creationId="{BF316279-0891-40FD-8B9A-6979958B79B1}"/>
          </ac:spMkLst>
        </pc:spChg>
        <pc:spChg chg="mod">
          <ac:chgData name="Setsu, Masafumi" userId="3eab4316-656d-463e-9c0a-a20fffb01c44" providerId="ADAL" clId="{FF4ADEB3-769D-43E4-BC80-7EC59F6AE306}" dt="2021-12-16T05:33:28.725" v="2687" actId="14100"/>
          <ac:spMkLst>
            <pc:docMk/>
            <pc:sldMk cId="4240037140" sldId="516"/>
            <ac:spMk id="26" creationId="{4016B1A4-E623-422D-9B60-EDF04AC32ECE}"/>
          </ac:spMkLst>
        </pc:spChg>
        <pc:spChg chg="mod">
          <ac:chgData name="Setsu, Masafumi" userId="3eab4316-656d-463e-9c0a-a20fffb01c44" providerId="ADAL" clId="{FF4ADEB3-769D-43E4-BC80-7EC59F6AE306}" dt="2021-12-10T03:35:31.878" v="1936" actId="1076"/>
          <ac:spMkLst>
            <pc:docMk/>
            <pc:sldMk cId="4240037140" sldId="516"/>
            <ac:spMk id="27" creationId="{B12F8C90-B58B-47B8-BAEC-1CA824348C40}"/>
          </ac:spMkLst>
        </pc:spChg>
        <pc:spChg chg="mod">
          <ac:chgData name="Setsu, Masafumi" userId="3eab4316-656d-463e-9c0a-a20fffb01c44" providerId="ADAL" clId="{FF4ADEB3-769D-43E4-BC80-7EC59F6AE306}" dt="2021-12-10T03:35:31.878" v="1936" actId="1076"/>
          <ac:spMkLst>
            <pc:docMk/>
            <pc:sldMk cId="4240037140" sldId="516"/>
            <ac:spMk id="28" creationId="{B77EFA7B-4ACC-4C40-A16A-EB5750EC520A}"/>
          </ac:spMkLst>
        </pc:spChg>
        <pc:spChg chg="mod">
          <ac:chgData name="Setsu, Masafumi" userId="3eab4316-656d-463e-9c0a-a20fffb01c44" providerId="ADAL" clId="{FF4ADEB3-769D-43E4-BC80-7EC59F6AE306}" dt="2021-12-10T03:35:31.878" v="1936" actId="1076"/>
          <ac:spMkLst>
            <pc:docMk/>
            <pc:sldMk cId="4240037140" sldId="516"/>
            <ac:spMk id="29" creationId="{8E8E215A-79D1-4262-BDEB-4D3AC7361116}"/>
          </ac:spMkLst>
        </pc:spChg>
        <pc:spChg chg="mod">
          <ac:chgData name="Setsu, Masafumi" userId="3eab4316-656d-463e-9c0a-a20fffb01c44" providerId="ADAL" clId="{FF4ADEB3-769D-43E4-BC80-7EC59F6AE306}" dt="2021-12-10T03:35:31.878" v="1936" actId="1076"/>
          <ac:spMkLst>
            <pc:docMk/>
            <pc:sldMk cId="4240037140" sldId="516"/>
            <ac:spMk id="33" creationId="{5EDFFE84-A74D-4802-8B00-CD7E92A31D3F}"/>
          </ac:spMkLst>
        </pc:spChg>
        <pc:spChg chg="mod">
          <ac:chgData name="Setsu, Masafumi" userId="3eab4316-656d-463e-9c0a-a20fffb01c44" providerId="ADAL" clId="{FF4ADEB3-769D-43E4-BC80-7EC59F6AE306}" dt="2021-12-10T03:35:31.878" v="1936" actId="1076"/>
          <ac:spMkLst>
            <pc:docMk/>
            <pc:sldMk cId="4240037140" sldId="516"/>
            <ac:spMk id="35" creationId="{5BF6CFF2-8110-49F4-92C9-19B00EC9A0B2}"/>
          </ac:spMkLst>
        </pc:spChg>
        <pc:spChg chg="add del mod ord">
          <ac:chgData name="Setsu, Masafumi" userId="3eab4316-656d-463e-9c0a-a20fffb01c44" providerId="ADAL" clId="{FF4ADEB3-769D-43E4-BC80-7EC59F6AE306}" dt="2021-12-10T03:35:15.202" v="1935" actId="478"/>
          <ac:spMkLst>
            <pc:docMk/>
            <pc:sldMk cId="4240037140" sldId="516"/>
            <ac:spMk id="36" creationId="{CB068E0F-355B-4B35-9AEA-4FA47F6D5F8A}"/>
          </ac:spMkLst>
        </pc:spChg>
        <pc:spChg chg="add del mod ord">
          <ac:chgData name="Setsu, Masafumi" userId="3eab4316-656d-463e-9c0a-a20fffb01c44" providerId="ADAL" clId="{FF4ADEB3-769D-43E4-BC80-7EC59F6AE306}" dt="2021-12-10T03:37:40.069" v="1950" actId="478"/>
          <ac:spMkLst>
            <pc:docMk/>
            <pc:sldMk cId="4240037140" sldId="516"/>
            <ac:spMk id="37" creationId="{41AFA300-F95F-4A48-9438-E9DDF1EA7733}"/>
          </ac:spMkLst>
        </pc:spChg>
        <pc:spChg chg="add del mod">
          <ac:chgData name="Setsu, Masafumi" userId="3eab4316-656d-463e-9c0a-a20fffb01c44" providerId="ADAL" clId="{FF4ADEB3-769D-43E4-BC80-7EC59F6AE306}" dt="2021-12-10T03:42:23.181" v="2062" actId="478"/>
          <ac:spMkLst>
            <pc:docMk/>
            <pc:sldMk cId="4240037140" sldId="516"/>
            <ac:spMk id="38" creationId="{340BD6EF-5B32-4CDC-9813-FB8A7458E188}"/>
          </ac:spMkLst>
        </pc:spChg>
        <pc:spChg chg="add mod">
          <ac:chgData name="Setsu, Masafumi" userId="3eab4316-656d-463e-9c0a-a20fffb01c44" providerId="ADAL" clId="{FF4ADEB3-769D-43E4-BC80-7EC59F6AE306}" dt="2021-12-10T03:42:30.374" v="2063" actId="1076"/>
          <ac:spMkLst>
            <pc:docMk/>
            <pc:sldMk cId="4240037140" sldId="516"/>
            <ac:spMk id="39" creationId="{8617D06F-FFA4-4511-BF41-583C8D4E6F6C}"/>
          </ac:spMkLst>
        </pc:spChg>
        <pc:spChg chg="mod">
          <ac:chgData name="Setsu, Masafumi" userId="3eab4316-656d-463e-9c0a-a20fffb01c44" providerId="ADAL" clId="{FF4ADEB3-769D-43E4-BC80-7EC59F6AE306}" dt="2021-12-16T06:29:52.896" v="2695" actId="20577"/>
          <ac:spMkLst>
            <pc:docMk/>
            <pc:sldMk cId="4240037140" sldId="516"/>
            <ac:spMk id="42" creationId="{B2126CA5-33B6-4B3C-8CCB-89C63F465680}"/>
          </ac:spMkLst>
        </pc:spChg>
        <pc:spChg chg="del mod">
          <ac:chgData name="Setsu, Masafumi" userId="3eab4316-656d-463e-9c0a-a20fffb01c44" providerId="ADAL" clId="{FF4ADEB3-769D-43E4-BC80-7EC59F6AE306}" dt="2021-12-10T03:36:27.445" v="1945" actId="478"/>
          <ac:spMkLst>
            <pc:docMk/>
            <pc:sldMk cId="4240037140" sldId="516"/>
            <ac:spMk id="44" creationId="{DAE3311C-DDC1-49DC-86B7-45A7A43A7A5F}"/>
          </ac:spMkLst>
        </pc:spChg>
        <pc:spChg chg="del mod">
          <ac:chgData name="Setsu, Masafumi" userId="3eab4316-656d-463e-9c0a-a20fffb01c44" providerId="ADAL" clId="{FF4ADEB3-769D-43E4-BC80-7EC59F6AE306}" dt="2021-12-10T03:36:25.752" v="1944" actId="478"/>
          <ac:spMkLst>
            <pc:docMk/>
            <pc:sldMk cId="4240037140" sldId="516"/>
            <ac:spMk id="47" creationId="{7941FC19-662D-41A1-9D69-CCEE4B73B6E6}"/>
          </ac:spMkLst>
        </pc:spChg>
        <pc:cxnChg chg="mod">
          <ac:chgData name="Setsu, Masafumi" userId="3eab4316-656d-463e-9c0a-a20fffb01c44" providerId="ADAL" clId="{FF4ADEB3-769D-43E4-BC80-7EC59F6AE306}" dt="2021-12-10T03:35:31.878" v="1936" actId="1076"/>
          <ac:cxnSpMkLst>
            <pc:docMk/>
            <pc:sldMk cId="4240037140" sldId="516"/>
            <ac:cxnSpMk id="11" creationId="{33C5B559-695A-446E-A89B-ED54A1D2ED94}"/>
          </ac:cxnSpMkLst>
        </pc:cxnChg>
        <pc:cxnChg chg="mod">
          <ac:chgData name="Setsu, Masafumi" userId="3eab4316-656d-463e-9c0a-a20fffb01c44" providerId="ADAL" clId="{FF4ADEB3-769D-43E4-BC80-7EC59F6AE306}" dt="2021-12-10T03:35:31.878" v="1936" actId="1076"/>
          <ac:cxnSpMkLst>
            <pc:docMk/>
            <pc:sldMk cId="4240037140" sldId="516"/>
            <ac:cxnSpMk id="21" creationId="{9704F787-1AD3-472C-835B-779330FB38D9}"/>
          </ac:cxnSpMkLst>
        </pc:cxnChg>
        <pc:cxnChg chg="mod">
          <ac:chgData name="Setsu, Masafumi" userId="3eab4316-656d-463e-9c0a-a20fffb01c44" providerId="ADAL" clId="{FF4ADEB3-769D-43E4-BC80-7EC59F6AE306}" dt="2021-12-10T03:35:31.878" v="1936" actId="1076"/>
          <ac:cxnSpMkLst>
            <pc:docMk/>
            <pc:sldMk cId="4240037140" sldId="516"/>
            <ac:cxnSpMk id="22" creationId="{65269CE8-FC78-49C3-8BAB-BDCB141C5812}"/>
          </ac:cxnSpMkLst>
        </pc:cxnChg>
        <pc:cxnChg chg="mod">
          <ac:chgData name="Setsu, Masafumi" userId="3eab4316-656d-463e-9c0a-a20fffb01c44" providerId="ADAL" clId="{FF4ADEB3-769D-43E4-BC80-7EC59F6AE306}" dt="2021-12-10T03:35:31.878" v="1936" actId="1076"/>
          <ac:cxnSpMkLst>
            <pc:docMk/>
            <pc:sldMk cId="4240037140" sldId="516"/>
            <ac:cxnSpMk id="30" creationId="{8CA1B05E-644D-4529-AD6B-D92BA3A47224}"/>
          </ac:cxnSpMkLst>
        </pc:cxnChg>
        <pc:cxnChg chg="mod">
          <ac:chgData name="Setsu, Masafumi" userId="3eab4316-656d-463e-9c0a-a20fffb01c44" providerId="ADAL" clId="{FF4ADEB3-769D-43E4-BC80-7EC59F6AE306}" dt="2021-12-10T03:35:31.878" v="1936" actId="1076"/>
          <ac:cxnSpMkLst>
            <pc:docMk/>
            <pc:sldMk cId="4240037140" sldId="516"/>
            <ac:cxnSpMk id="31" creationId="{E2077B9F-0E32-4F06-BF51-6521FD2A94CE}"/>
          </ac:cxnSpMkLst>
        </pc:cxnChg>
        <pc:cxnChg chg="mod">
          <ac:chgData name="Setsu, Masafumi" userId="3eab4316-656d-463e-9c0a-a20fffb01c44" providerId="ADAL" clId="{FF4ADEB3-769D-43E4-BC80-7EC59F6AE306}" dt="2021-12-10T03:35:31.878" v="1936" actId="1076"/>
          <ac:cxnSpMkLst>
            <pc:docMk/>
            <pc:sldMk cId="4240037140" sldId="516"/>
            <ac:cxnSpMk id="32" creationId="{86A1454F-DF0F-483A-8C11-C21D38332D5F}"/>
          </ac:cxnSpMkLst>
        </pc:cxnChg>
        <pc:cxnChg chg="mod">
          <ac:chgData name="Setsu, Masafumi" userId="3eab4316-656d-463e-9c0a-a20fffb01c44" providerId="ADAL" clId="{FF4ADEB3-769D-43E4-BC80-7EC59F6AE306}" dt="2021-12-10T03:35:31.878" v="1936" actId="1076"/>
          <ac:cxnSpMkLst>
            <pc:docMk/>
            <pc:sldMk cId="4240037140" sldId="516"/>
            <ac:cxnSpMk id="34" creationId="{5380F536-B5D3-4FC8-A613-5A52A0BCEA8B}"/>
          </ac:cxnSpMkLst>
        </pc:cxnChg>
      </pc:sldChg>
      <pc:sldChg chg="addSp delSp modSp add del mod">
        <pc:chgData name="Setsu, Masafumi" userId="3eab4316-656d-463e-9c0a-a20fffb01c44" providerId="ADAL" clId="{FF4ADEB3-769D-43E4-BC80-7EC59F6AE306}" dt="2021-12-10T03:32:32.752" v="1845" actId="2696"/>
        <pc:sldMkLst>
          <pc:docMk/>
          <pc:sldMk cId="4178640130" sldId="517"/>
        </pc:sldMkLst>
        <pc:spChg chg="add del mod">
          <ac:chgData name="Setsu, Masafumi" userId="3eab4316-656d-463e-9c0a-a20fffb01c44" providerId="ADAL" clId="{FF4ADEB3-769D-43E4-BC80-7EC59F6AE306}" dt="2021-12-10T03:28:19.273" v="1785" actId="478"/>
          <ac:spMkLst>
            <pc:docMk/>
            <pc:sldMk cId="4178640130" sldId="517"/>
            <ac:spMk id="2" creationId="{9EBB0BF6-45EA-4E50-B0F6-57639B9CD85B}"/>
          </ac:spMkLst>
        </pc:spChg>
        <pc:spChg chg="mod">
          <ac:chgData name="Setsu, Masafumi" userId="3eab4316-656d-463e-9c0a-a20fffb01c44" providerId="ADAL" clId="{FF4ADEB3-769D-43E4-BC80-7EC59F6AE306}" dt="2021-12-10T02:53:02.450" v="1741" actId="6549"/>
          <ac:spMkLst>
            <pc:docMk/>
            <pc:sldMk cId="4178640130" sldId="517"/>
            <ac:spMk id="15" creationId="{35639C7C-2B7F-49EC-B591-7F0603CA48C3}"/>
          </ac:spMkLst>
        </pc:spChg>
      </pc:sldChg>
      <pc:sldChg chg="delSp modSp add mod">
        <pc:chgData name="Setsu, Masafumi" userId="3eab4316-656d-463e-9c0a-a20fffb01c44" providerId="ADAL" clId="{FF4ADEB3-769D-43E4-BC80-7EC59F6AE306}" dt="2021-12-10T03:32:18.828" v="1844" actId="207"/>
        <pc:sldMkLst>
          <pc:docMk/>
          <pc:sldMk cId="3213683453" sldId="518"/>
        </pc:sldMkLst>
        <pc:spChg chg="mod">
          <ac:chgData name="Setsu, Masafumi" userId="3eab4316-656d-463e-9c0a-a20fffb01c44" providerId="ADAL" clId="{FF4ADEB3-769D-43E4-BC80-7EC59F6AE306}" dt="2021-12-10T03:32:18.828" v="1844" actId="207"/>
          <ac:spMkLst>
            <pc:docMk/>
            <pc:sldMk cId="3213683453" sldId="518"/>
            <ac:spMk id="2" creationId="{9EBB0BF6-45EA-4E50-B0F6-57639B9CD85B}"/>
          </ac:spMkLst>
        </pc:spChg>
        <pc:spChg chg="del">
          <ac:chgData name="Setsu, Masafumi" userId="3eab4316-656d-463e-9c0a-a20fffb01c44" providerId="ADAL" clId="{FF4ADEB3-769D-43E4-BC80-7EC59F6AE306}" dt="2021-12-10T03:28:30.650" v="1787" actId="478"/>
          <ac:spMkLst>
            <pc:docMk/>
            <pc:sldMk cId="3213683453" sldId="518"/>
            <ac:spMk id="3" creationId="{9E4E701F-230F-4E42-A73C-4C82BF1F6E23}"/>
          </ac:spMkLst>
        </pc:spChg>
        <pc:spChg chg="mod">
          <ac:chgData name="Setsu, Masafumi" userId="3eab4316-656d-463e-9c0a-a20fffb01c44" providerId="ADAL" clId="{FF4ADEB3-769D-43E4-BC80-7EC59F6AE306}" dt="2021-12-10T03:30:49.042" v="1836" actId="6549"/>
          <ac:spMkLst>
            <pc:docMk/>
            <pc:sldMk cId="3213683453" sldId="518"/>
            <ac:spMk id="15" creationId="{35639C7C-2B7F-49EC-B591-7F0603CA48C3}"/>
          </ac:spMkLst>
        </pc:spChg>
      </pc:sldChg>
      <pc:sldChg chg="addSp delSp modSp add del mod">
        <pc:chgData name="Setsu, Masafumi" userId="3eab4316-656d-463e-9c0a-a20fffb01c44" providerId="ADAL" clId="{FF4ADEB3-769D-43E4-BC80-7EC59F6AE306}" dt="2021-12-17T05:24:14.879" v="4098" actId="47"/>
        <pc:sldMkLst>
          <pc:docMk/>
          <pc:sldMk cId="3492560567" sldId="519"/>
        </pc:sldMkLst>
        <pc:spChg chg="del">
          <ac:chgData name="Setsu, Masafumi" userId="3eab4316-656d-463e-9c0a-a20fffb01c44" providerId="ADAL" clId="{FF4ADEB3-769D-43E4-BC80-7EC59F6AE306}" dt="2021-12-16T02:15:51.848" v="2172" actId="478"/>
          <ac:spMkLst>
            <pc:docMk/>
            <pc:sldMk cId="3492560567" sldId="519"/>
            <ac:spMk id="5" creationId="{C78AA615-FEA3-4392-AD97-38B0EFA00749}"/>
          </ac:spMkLst>
        </pc:spChg>
        <pc:spChg chg="del">
          <ac:chgData name="Setsu, Masafumi" userId="3eab4316-656d-463e-9c0a-a20fffb01c44" providerId="ADAL" clId="{FF4ADEB3-769D-43E4-BC80-7EC59F6AE306}" dt="2021-12-16T02:15:51.848" v="2172" actId="478"/>
          <ac:spMkLst>
            <pc:docMk/>
            <pc:sldMk cId="3492560567" sldId="519"/>
            <ac:spMk id="6" creationId="{8E438C39-8751-4406-ADF3-EC422595A072}"/>
          </ac:spMkLst>
        </pc:spChg>
        <pc:spChg chg="del">
          <ac:chgData name="Setsu, Masafumi" userId="3eab4316-656d-463e-9c0a-a20fffb01c44" providerId="ADAL" clId="{FF4ADEB3-769D-43E4-BC80-7EC59F6AE306}" dt="2021-12-16T02:15:51.848" v="2172" actId="478"/>
          <ac:spMkLst>
            <pc:docMk/>
            <pc:sldMk cId="3492560567" sldId="519"/>
            <ac:spMk id="7" creationId="{C71743E5-43C2-4A74-ABD1-0F7A3A0D1C85}"/>
          </ac:spMkLst>
        </pc:spChg>
        <pc:spChg chg="del">
          <ac:chgData name="Setsu, Masafumi" userId="3eab4316-656d-463e-9c0a-a20fffb01c44" providerId="ADAL" clId="{FF4ADEB3-769D-43E4-BC80-7EC59F6AE306}" dt="2021-12-16T02:15:51.848" v="2172" actId="478"/>
          <ac:spMkLst>
            <pc:docMk/>
            <pc:sldMk cId="3492560567" sldId="519"/>
            <ac:spMk id="8" creationId="{C6072DAA-E65B-4450-BDCE-9974BDF1FF2B}"/>
          </ac:spMkLst>
        </pc:spChg>
        <pc:spChg chg="del">
          <ac:chgData name="Setsu, Masafumi" userId="3eab4316-656d-463e-9c0a-a20fffb01c44" providerId="ADAL" clId="{FF4ADEB3-769D-43E4-BC80-7EC59F6AE306}" dt="2021-12-16T02:15:51.848" v="2172" actId="478"/>
          <ac:spMkLst>
            <pc:docMk/>
            <pc:sldMk cId="3492560567" sldId="519"/>
            <ac:spMk id="9" creationId="{1E948A75-40FB-4822-A1D4-014095B3E73D}"/>
          </ac:spMkLst>
        </pc:spChg>
        <pc:spChg chg="del">
          <ac:chgData name="Setsu, Masafumi" userId="3eab4316-656d-463e-9c0a-a20fffb01c44" providerId="ADAL" clId="{FF4ADEB3-769D-43E4-BC80-7EC59F6AE306}" dt="2021-12-16T02:15:51.848" v="2172" actId="478"/>
          <ac:spMkLst>
            <pc:docMk/>
            <pc:sldMk cId="3492560567" sldId="519"/>
            <ac:spMk id="10" creationId="{AA295735-94F5-4C11-840C-23835F133198}"/>
          </ac:spMkLst>
        </pc:spChg>
        <pc:spChg chg="del">
          <ac:chgData name="Setsu, Masafumi" userId="3eab4316-656d-463e-9c0a-a20fffb01c44" providerId="ADAL" clId="{FF4ADEB3-769D-43E4-BC80-7EC59F6AE306}" dt="2021-12-16T02:16:10.210" v="2175" actId="21"/>
          <ac:spMkLst>
            <pc:docMk/>
            <pc:sldMk cId="3492560567" sldId="519"/>
            <ac:spMk id="12" creationId="{CFC65F7B-1919-4965-9FBE-F03C2E1F228D}"/>
          </ac:spMkLst>
        </pc:spChg>
        <pc:spChg chg="del">
          <ac:chgData name="Setsu, Masafumi" userId="3eab4316-656d-463e-9c0a-a20fffb01c44" providerId="ADAL" clId="{FF4ADEB3-769D-43E4-BC80-7EC59F6AE306}" dt="2021-12-16T02:16:10.210" v="2175" actId="21"/>
          <ac:spMkLst>
            <pc:docMk/>
            <pc:sldMk cId="3492560567" sldId="519"/>
            <ac:spMk id="13" creationId="{A2ADA0F3-F817-4CF9-BF83-DCF793166DE5}"/>
          </ac:spMkLst>
        </pc:spChg>
        <pc:spChg chg="mod">
          <ac:chgData name="Setsu, Masafumi" userId="3eab4316-656d-463e-9c0a-a20fffb01c44" providerId="ADAL" clId="{FF4ADEB3-769D-43E4-BC80-7EC59F6AE306}" dt="2021-12-16T06:30:37.365" v="2701" actId="20577"/>
          <ac:spMkLst>
            <pc:docMk/>
            <pc:sldMk cId="3492560567" sldId="519"/>
            <ac:spMk id="14" creationId="{8A2488E5-0C75-405E-B987-6C48A51B09A1}"/>
          </ac:spMkLst>
        </pc:spChg>
        <pc:spChg chg="del">
          <ac:chgData name="Setsu, Masafumi" userId="3eab4316-656d-463e-9c0a-a20fffb01c44" providerId="ADAL" clId="{FF4ADEB3-769D-43E4-BC80-7EC59F6AE306}" dt="2021-12-16T02:16:10.210" v="2175" actId="21"/>
          <ac:spMkLst>
            <pc:docMk/>
            <pc:sldMk cId="3492560567" sldId="519"/>
            <ac:spMk id="16" creationId="{34020C5E-1EED-4F22-9EA0-19A70E841EA4}"/>
          </ac:spMkLst>
        </pc:spChg>
        <pc:spChg chg="del">
          <ac:chgData name="Setsu, Masafumi" userId="3eab4316-656d-463e-9c0a-a20fffb01c44" providerId="ADAL" clId="{FF4ADEB3-769D-43E4-BC80-7EC59F6AE306}" dt="2021-12-16T02:16:10.210" v="2175" actId="21"/>
          <ac:spMkLst>
            <pc:docMk/>
            <pc:sldMk cId="3492560567" sldId="519"/>
            <ac:spMk id="17" creationId="{0BF4E424-3FF7-4708-8DA1-78F1D53B1CBF}"/>
          </ac:spMkLst>
        </pc:spChg>
        <pc:spChg chg="del">
          <ac:chgData name="Setsu, Masafumi" userId="3eab4316-656d-463e-9c0a-a20fffb01c44" providerId="ADAL" clId="{FF4ADEB3-769D-43E4-BC80-7EC59F6AE306}" dt="2021-12-16T02:16:10.210" v="2175" actId="21"/>
          <ac:spMkLst>
            <pc:docMk/>
            <pc:sldMk cId="3492560567" sldId="519"/>
            <ac:spMk id="18" creationId="{45E5D5AF-F61E-4D47-8092-EF91AC4B88EB}"/>
          </ac:spMkLst>
        </pc:spChg>
        <pc:spChg chg="del">
          <ac:chgData name="Setsu, Masafumi" userId="3eab4316-656d-463e-9c0a-a20fffb01c44" providerId="ADAL" clId="{FF4ADEB3-769D-43E4-BC80-7EC59F6AE306}" dt="2021-12-16T02:16:10.210" v="2175" actId="21"/>
          <ac:spMkLst>
            <pc:docMk/>
            <pc:sldMk cId="3492560567" sldId="519"/>
            <ac:spMk id="19" creationId="{35A9F5D0-3709-49D0-9BEC-D94A19C22883}"/>
          </ac:spMkLst>
        </pc:spChg>
        <pc:spChg chg="del">
          <ac:chgData name="Setsu, Masafumi" userId="3eab4316-656d-463e-9c0a-a20fffb01c44" providerId="ADAL" clId="{FF4ADEB3-769D-43E4-BC80-7EC59F6AE306}" dt="2021-12-16T02:16:10.210" v="2175" actId="21"/>
          <ac:spMkLst>
            <pc:docMk/>
            <pc:sldMk cId="3492560567" sldId="519"/>
            <ac:spMk id="20" creationId="{358248F3-12D5-4E4C-9F5A-5F65604DB81A}"/>
          </ac:spMkLst>
        </pc:spChg>
        <pc:spChg chg="del">
          <ac:chgData name="Setsu, Masafumi" userId="3eab4316-656d-463e-9c0a-a20fffb01c44" providerId="ADAL" clId="{FF4ADEB3-769D-43E4-BC80-7EC59F6AE306}" dt="2021-12-16T02:16:10.210" v="2175" actId="21"/>
          <ac:spMkLst>
            <pc:docMk/>
            <pc:sldMk cId="3492560567" sldId="519"/>
            <ac:spMk id="23" creationId="{3E58D65B-F334-4FC1-8EED-6AE2C7F41EAF}"/>
          </ac:spMkLst>
        </pc:spChg>
        <pc:spChg chg="del">
          <ac:chgData name="Setsu, Masafumi" userId="3eab4316-656d-463e-9c0a-a20fffb01c44" providerId="ADAL" clId="{FF4ADEB3-769D-43E4-BC80-7EC59F6AE306}" dt="2021-12-16T02:16:10.210" v="2175" actId="21"/>
          <ac:spMkLst>
            <pc:docMk/>
            <pc:sldMk cId="3492560567" sldId="519"/>
            <ac:spMk id="24" creationId="{5B86472A-D64E-4A40-A7F0-BD29BF636F16}"/>
          </ac:spMkLst>
        </pc:spChg>
        <pc:spChg chg="del">
          <ac:chgData name="Setsu, Masafumi" userId="3eab4316-656d-463e-9c0a-a20fffb01c44" providerId="ADAL" clId="{FF4ADEB3-769D-43E4-BC80-7EC59F6AE306}" dt="2021-12-16T02:16:10.210" v="2175" actId="21"/>
          <ac:spMkLst>
            <pc:docMk/>
            <pc:sldMk cId="3492560567" sldId="519"/>
            <ac:spMk id="25" creationId="{BF316279-0891-40FD-8B9A-6979958B79B1}"/>
          </ac:spMkLst>
        </pc:spChg>
        <pc:spChg chg="del">
          <ac:chgData name="Setsu, Masafumi" userId="3eab4316-656d-463e-9c0a-a20fffb01c44" providerId="ADAL" clId="{FF4ADEB3-769D-43E4-BC80-7EC59F6AE306}" dt="2021-12-16T02:16:10.210" v="2175" actId="21"/>
          <ac:spMkLst>
            <pc:docMk/>
            <pc:sldMk cId="3492560567" sldId="519"/>
            <ac:spMk id="26" creationId="{4016B1A4-E623-422D-9B60-EDF04AC32ECE}"/>
          </ac:spMkLst>
        </pc:spChg>
        <pc:spChg chg="del">
          <ac:chgData name="Setsu, Masafumi" userId="3eab4316-656d-463e-9c0a-a20fffb01c44" providerId="ADAL" clId="{FF4ADEB3-769D-43E4-BC80-7EC59F6AE306}" dt="2021-12-16T02:16:10.210" v="2175" actId="21"/>
          <ac:spMkLst>
            <pc:docMk/>
            <pc:sldMk cId="3492560567" sldId="519"/>
            <ac:spMk id="27" creationId="{B12F8C90-B58B-47B8-BAEC-1CA824348C40}"/>
          </ac:spMkLst>
        </pc:spChg>
        <pc:spChg chg="del">
          <ac:chgData name="Setsu, Masafumi" userId="3eab4316-656d-463e-9c0a-a20fffb01c44" providerId="ADAL" clId="{FF4ADEB3-769D-43E4-BC80-7EC59F6AE306}" dt="2021-12-16T02:16:10.210" v="2175" actId="21"/>
          <ac:spMkLst>
            <pc:docMk/>
            <pc:sldMk cId="3492560567" sldId="519"/>
            <ac:spMk id="28" creationId="{B77EFA7B-4ACC-4C40-A16A-EB5750EC520A}"/>
          </ac:spMkLst>
        </pc:spChg>
        <pc:spChg chg="del">
          <ac:chgData name="Setsu, Masafumi" userId="3eab4316-656d-463e-9c0a-a20fffb01c44" providerId="ADAL" clId="{FF4ADEB3-769D-43E4-BC80-7EC59F6AE306}" dt="2021-12-16T02:16:10.210" v="2175" actId="21"/>
          <ac:spMkLst>
            <pc:docMk/>
            <pc:sldMk cId="3492560567" sldId="519"/>
            <ac:spMk id="29" creationId="{8E8E215A-79D1-4262-BDEB-4D3AC7361116}"/>
          </ac:spMkLst>
        </pc:spChg>
        <pc:spChg chg="del">
          <ac:chgData name="Setsu, Masafumi" userId="3eab4316-656d-463e-9c0a-a20fffb01c44" providerId="ADAL" clId="{FF4ADEB3-769D-43E4-BC80-7EC59F6AE306}" dt="2021-12-16T02:16:10.210" v="2175" actId="21"/>
          <ac:spMkLst>
            <pc:docMk/>
            <pc:sldMk cId="3492560567" sldId="519"/>
            <ac:spMk id="33" creationId="{5EDFFE84-A74D-4802-8B00-CD7E92A31D3F}"/>
          </ac:spMkLst>
        </pc:spChg>
        <pc:spChg chg="del">
          <ac:chgData name="Setsu, Masafumi" userId="3eab4316-656d-463e-9c0a-a20fffb01c44" providerId="ADAL" clId="{FF4ADEB3-769D-43E4-BC80-7EC59F6AE306}" dt="2021-12-16T02:16:10.210" v="2175" actId="21"/>
          <ac:spMkLst>
            <pc:docMk/>
            <pc:sldMk cId="3492560567" sldId="519"/>
            <ac:spMk id="35" creationId="{5BF6CFF2-8110-49F4-92C9-19B00EC9A0B2}"/>
          </ac:spMkLst>
        </pc:spChg>
        <pc:spChg chg="add del mod">
          <ac:chgData name="Setsu, Masafumi" userId="3eab4316-656d-463e-9c0a-a20fffb01c44" providerId="ADAL" clId="{FF4ADEB3-769D-43E4-BC80-7EC59F6AE306}" dt="2021-12-16T02:31:55.671" v="2276" actId="478"/>
          <ac:spMkLst>
            <pc:docMk/>
            <pc:sldMk cId="3492560567" sldId="519"/>
            <ac:spMk id="36" creationId="{2591C0E4-A5DB-43DA-9B7C-49BF9308395F}"/>
          </ac:spMkLst>
        </pc:spChg>
        <pc:spChg chg="add mod">
          <ac:chgData name="Setsu, Masafumi" userId="3eab4316-656d-463e-9c0a-a20fffb01c44" providerId="ADAL" clId="{FF4ADEB3-769D-43E4-BC80-7EC59F6AE306}" dt="2021-12-16T02:38:50.348" v="2405"/>
          <ac:spMkLst>
            <pc:docMk/>
            <pc:sldMk cId="3492560567" sldId="519"/>
            <ac:spMk id="38" creationId="{A68673DA-B2D9-4653-B49E-6E0ACAD26573}"/>
          </ac:spMkLst>
        </pc:spChg>
        <pc:spChg chg="add mod">
          <ac:chgData name="Setsu, Masafumi" userId="3eab4316-656d-463e-9c0a-a20fffb01c44" providerId="ADAL" clId="{FF4ADEB3-769D-43E4-BC80-7EC59F6AE306}" dt="2021-12-16T02:38:50.348" v="2405"/>
          <ac:spMkLst>
            <pc:docMk/>
            <pc:sldMk cId="3492560567" sldId="519"/>
            <ac:spMk id="40" creationId="{59AB24F3-DFEE-4FD1-AFE0-19F4F3F19A39}"/>
          </ac:spMkLst>
        </pc:spChg>
        <pc:spChg chg="add mod">
          <ac:chgData name="Setsu, Masafumi" userId="3eab4316-656d-463e-9c0a-a20fffb01c44" providerId="ADAL" clId="{FF4ADEB3-769D-43E4-BC80-7EC59F6AE306}" dt="2021-12-16T02:38:50.348" v="2405"/>
          <ac:spMkLst>
            <pc:docMk/>
            <pc:sldMk cId="3492560567" sldId="519"/>
            <ac:spMk id="41" creationId="{6A46594F-A6E6-405F-A348-5D95B472611A}"/>
          </ac:spMkLst>
        </pc:spChg>
        <pc:spChg chg="mod">
          <ac:chgData name="Setsu, Masafumi" userId="3eab4316-656d-463e-9c0a-a20fffb01c44" providerId="ADAL" clId="{FF4ADEB3-769D-43E4-BC80-7EC59F6AE306}" dt="2021-12-16T02:37:37.287" v="2386" actId="13926"/>
          <ac:spMkLst>
            <pc:docMk/>
            <pc:sldMk cId="3492560567" sldId="519"/>
            <ac:spMk id="42" creationId="{B2126CA5-33B6-4B3C-8CCB-89C63F465680}"/>
          </ac:spMkLst>
        </pc:spChg>
        <pc:spChg chg="add mod">
          <ac:chgData name="Setsu, Masafumi" userId="3eab4316-656d-463e-9c0a-a20fffb01c44" providerId="ADAL" clId="{FF4ADEB3-769D-43E4-BC80-7EC59F6AE306}" dt="2021-12-16T02:38:50.348" v="2405"/>
          <ac:spMkLst>
            <pc:docMk/>
            <pc:sldMk cId="3492560567" sldId="519"/>
            <ac:spMk id="43" creationId="{0A65B992-C7FC-4E19-B3C5-1406D1679C20}"/>
          </ac:spMkLst>
        </pc:spChg>
        <pc:spChg chg="add mod">
          <ac:chgData name="Setsu, Masafumi" userId="3eab4316-656d-463e-9c0a-a20fffb01c44" providerId="ADAL" clId="{FF4ADEB3-769D-43E4-BC80-7EC59F6AE306}" dt="2021-12-16T02:49:01.968" v="2523" actId="13926"/>
          <ac:spMkLst>
            <pc:docMk/>
            <pc:sldMk cId="3492560567" sldId="519"/>
            <ac:spMk id="44" creationId="{B27BB963-671A-4CCA-9F9A-C78EE67D7ADC}"/>
          </ac:spMkLst>
        </pc:spChg>
        <pc:spChg chg="add mod">
          <ac:chgData name="Setsu, Masafumi" userId="3eab4316-656d-463e-9c0a-a20fffb01c44" providerId="ADAL" clId="{FF4ADEB3-769D-43E4-BC80-7EC59F6AE306}" dt="2021-12-16T02:38:50.348" v="2405"/>
          <ac:spMkLst>
            <pc:docMk/>
            <pc:sldMk cId="3492560567" sldId="519"/>
            <ac:spMk id="47" creationId="{923CCADA-8DFD-4265-846F-F75177BBF38B}"/>
          </ac:spMkLst>
        </pc:spChg>
        <pc:spChg chg="add mod">
          <ac:chgData name="Setsu, Masafumi" userId="3eab4316-656d-463e-9c0a-a20fffb01c44" providerId="ADAL" clId="{FF4ADEB3-769D-43E4-BC80-7EC59F6AE306}" dt="2021-12-16T06:27:46.844" v="2691" actId="14100"/>
          <ac:spMkLst>
            <pc:docMk/>
            <pc:sldMk cId="3492560567" sldId="519"/>
            <ac:spMk id="48" creationId="{FD47A0D8-23E5-4277-8596-E46DBE3FB791}"/>
          </ac:spMkLst>
        </pc:spChg>
        <pc:spChg chg="add mod">
          <ac:chgData name="Setsu, Masafumi" userId="3eab4316-656d-463e-9c0a-a20fffb01c44" providerId="ADAL" clId="{FF4ADEB3-769D-43E4-BC80-7EC59F6AE306}" dt="2021-12-16T02:38:50.348" v="2405"/>
          <ac:spMkLst>
            <pc:docMk/>
            <pc:sldMk cId="3492560567" sldId="519"/>
            <ac:spMk id="49" creationId="{ECD79D53-36EE-436E-9DDD-9EE1AC4252F9}"/>
          </ac:spMkLst>
        </pc:spChg>
        <pc:spChg chg="add mod">
          <ac:chgData name="Setsu, Masafumi" userId="3eab4316-656d-463e-9c0a-a20fffb01c44" providerId="ADAL" clId="{FF4ADEB3-769D-43E4-BC80-7EC59F6AE306}" dt="2021-12-16T06:27:43.744" v="2688" actId="14100"/>
          <ac:spMkLst>
            <pc:docMk/>
            <pc:sldMk cId="3492560567" sldId="519"/>
            <ac:spMk id="50" creationId="{A7085F1B-8A29-4EED-81BD-B4E4AAC3193F}"/>
          </ac:spMkLst>
        </pc:spChg>
        <pc:spChg chg="add mod">
          <ac:chgData name="Setsu, Masafumi" userId="3eab4316-656d-463e-9c0a-a20fffb01c44" providerId="ADAL" clId="{FF4ADEB3-769D-43E4-BC80-7EC59F6AE306}" dt="2021-12-16T06:27:47.544" v="2692" actId="14100"/>
          <ac:spMkLst>
            <pc:docMk/>
            <pc:sldMk cId="3492560567" sldId="519"/>
            <ac:spMk id="51" creationId="{53C8F57E-C2FA-48A3-83DA-5727D5C753E7}"/>
          </ac:spMkLst>
        </pc:spChg>
        <pc:spChg chg="add mod">
          <ac:chgData name="Setsu, Masafumi" userId="3eab4316-656d-463e-9c0a-a20fffb01c44" providerId="ADAL" clId="{FF4ADEB3-769D-43E4-BC80-7EC59F6AE306}" dt="2021-12-16T02:38:50.348" v="2405"/>
          <ac:spMkLst>
            <pc:docMk/>
            <pc:sldMk cId="3492560567" sldId="519"/>
            <ac:spMk id="52" creationId="{051E0BEC-CC46-456D-802D-F96B9954945E}"/>
          </ac:spMkLst>
        </pc:spChg>
        <pc:spChg chg="add mod">
          <ac:chgData name="Setsu, Masafumi" userId="3eab4316-656d-463e-9c0a-a20fffb01c44" providerId="ADAL" clId="{FF4ADEB3-769D-43E4-BC80-7EC59F6AE306}" dt="2021-12-16T02:48:58.547" v="2522" actId="13926"/>
          <ac:spMkLst>
            <pc:docMk/>
            <pc:sldMk cId="3492560567" sldId="519"/>
            <ac:spMk id="53" creationId="{5E597D8F-4C0D-4FD7-9CD4-6E74C06E1D26}"/>
          </ac:spMkLst>
        </pc:spChg>
        <pc:spChg chg="add mod">
          <ac:chgData name="Setsu, Masafumi" userId="3eab4316-656d-463e-9c0a-a20fffb01c44" providerId="ADAL" clId="{FF4ADEB3-769D-43E4-BC80-7EC59F6AE306}" dt="2021-12-16T02:38:50.348" v="2405"/>
          <ac:spMkLst>
            <pc:docMk/>
            <pc:sldMk cId="3492560567" sldId="519"/>
            <ac:spMk id="57" creationId="{575ACA61-51ED-4450-B33B-AA2C710BFA19}"/>
          </ac:spMkLst>
        </pc:spChg>
        <pc:spChg chg="add mod">
          <ac:chgData name="Setsu, Masafumi" userId="3eab4316-656d-463e-9c0a-a20fffb01c44" providerId="ADAL" clId="{FF4ADEB3-769D-43E4-BC80-7EC59F6AE306}" dt="2021-12-16T02:38:50.348" v="2405"/>
          <ac:spMkLst>
            <pc:docMk/>
            <pc:sldMk cId="3492560567" sldId="519"/>
            <ac:spMk id="59" creationId="{5D6C4161-19A1-4991-BFFC-D359C3ABA586}"/>
          </ac:spMkLst>
        </pc:spChg>
        <pc:spChg chg="add mod">
          <ac:chgData name="Setsu, Masafumi" userId="3eab4316-656d-463e-9c0a-a20fffb01c44" providerId="ADAL" clId="{FF4ADEB3-769D-43E4-BC80-7EC59F6AE306}" dt="2021-12-16T02:38:50.348" v="2405"/>
          <ac:spMkLst>
            <pc:docMk/>
            <pc:sldMk cId="3492560567" sldId="519"/>
            <ac:spMk id="60" creationId="{D95763AE-F840-4AC0-9760-FAD1EBAE2475}"/>
          </ac:spMkLst>
        </pc:spChg>
        <pc:spChg chg="add mod">
          <ac:chgData name="Setsu, Masafumi" userId="3eab4316-656d-463e-9c0a-a20fffb01c44" providerId="ADAL" clId="{FF4ADEB3-769D-43E4-BC80-7EC59F6AE306}" dt="2021-12-16T02:38:50.348" v="2405"/>
          <ac:spMkLst>
            <pc:docMk/>
            <pc:sldMk cId="3492560567" sldId="519"/>
            <ac:spMk id="61" creationId="{520038CA-9853-43F2-8A4F-79BFB772FFBE}"/>
          </ac:spMkLst>
        </pc:spChg>
        <pc:spChg chg="add mod">
          <ac:chgData name="Setsu, Masafumi" userId="3eab4316-656d-463e-9c0a-a20fffb01c44" providerId="ADAL" clId="{FF4ADEB3-769D-43E4-BC80-7EC59F6AE306}" dt="2021-12-16T02:38:50.348" v="2405"/>
          <ac:spMkLst>
            <pc:docMk/>
            <pc:sldMk cId="3492560567" sldId="519"/>
            <ac:spMk id="62" creationId="{3475E1CF-8F99-4B9C-87FE-1E49781E7C1E}"/>
          </ac:spMkLst>
        </pc:spChg>
        <pc:spChg chg="add mod">
          <ac:chgData name="Setsu, Masafumi" userId="3eab4316-656d-463e-9c0a-a20fffb01c44" providerId="ADAL" clId="{FF4ADEB3-769D-43E4-BC80-7EC59F6AE306}" dt="2021-12-16T02:38:50.348" v="2405"/>
          <ac:spMkLst>
            <pc:docMk/>
            <pc:sldMk cId="3492560567" sldId="519"/>
            <ac:spMk id="63" creationId="{3CC16AB7-A92C-4A48-95BF-3B2DD6C331A6}"/>
          </ac:spMkLst>
        </pc:spChg>
        <pc:spChg chg="add mod">
          <ac:chgData name="Setsu, Masafumi" userId="3eab4316-656d-463e-9c0a-a20fffb01c44" providerId="ADAL" clId="{FF4ADEB3-769D-43E4-BC80-7EC59F6AE306}" dt="2021-12-16T02:38:50.348" v="2405"/>
          <ac:spMkLst>
            <pc:docMk/>
            <pc:sldMk cId="3492560567" sldId="519"/>
            <ac:spMk id="64" creationId="{54F78BE2-861D-4E7A-9EA6-4E7F195C22BE}"/>
          </ac:spMkLst>
        </pc:spChg>
        <pc:spChg chg="add mod">
          <ac:chgData name="Setsu, Masafumi" userId="3eab4316-656d-463e-9c0a-a20fffb01c44" providerId="ADAL" clId="{FF4ADEB3-769D-43E4-BC80-7EC59F6AE306}" dt="2021-12-16T02:38:50.348" v="2405"/>
          <ac:spMkLst>
            <pc:docMk/>
            <pc:sldMk cId="3492560567" sldId="519"/>
            <ac:spMk id="65" creationId="{8A6F471A-2317-4FE6-8593-043B1C3F20DA}"/>
          </ac:spMkLst>
        </pc:spChg>
        <pc:spChg chg="add mod">
          <ac:chgData name="Setsu, Masafumi" userId="3eab4316-656d-463e-9c0a-a20fffb01c44" providerId="ADAL" clId="{FF4ADEB3-769D-43E4-BC80-7EC59F6AE306}" dt="2021-12-16T02:42:16.385" v="2407" actId="20577"/>
          <ac:spMkLst>
            <pc:docMk/>
            <pc:sldMk cId="3492560567" sldId="519"/>
            <ac:spMk id="66" creationId="{93B2DFBD-9A05-4EDD-B65C-F3815540054A}"/>
          </ac:spMkLst>
        </pc:spChg>
        <pc:spChg chg="add mod">
          <ac:chgData name="Setsu, Masafumi" userId="3eab4316-656d-463e-9c0a-a20fffb01c44" providerId="ADAL" clId="{FF4ADEB3-769D-43E4-BC80-7EC59F6AE306}" dt="2021-12-16T02:38:50.348" v="2405"/>
          <ac:spMkLst>
            <pc:docMk/>
            <pc:sldMk cId="3492560567" sldId="519"/>
            <ac:spMk id="69" creationId="{544DCF7B-8F8C-4580-A38E-9DB81DAB469D}"/>
          </ac:spMkLst>
        </pc:spChg>
        <pc:spChg chg="add mod">
          <ac:chgData name="Setsu, Masafumi" userId="3eab4316-656d-463e-9c0a-a20fffb01c44" providerId="ADAL" clId="{FF4ADEB3-769D-43E4-BC80-7EC59F6AE306}" dt="2021-12-16T02:50:35.814" v="2532" actId="1076"/>
          <ac:spMkLst>
            <pc:docMk/>
            <pc:sldMk cId="3492560567" sldId="519"/>
            <ac:spMk id="70" creationId="{98503382-0F99-4F97-B2AC-7302D5E82426}"/>
          </ac:spMkLst>
        </pc:spChg>
        <pc:spChg chg="add mod">
          <ac:chgData name="Setsu, Masafumi" userId="3eab4316-656d-463e-9c0a-a20fffb01c44" providerId="ADAL" clId="{FF4ADEB3-769D-43E4-BC80-7EC59F6AE306}" dt="2021-12-16T02:50:44.711" v="2535" actId="1076"/>
          <ac:spMkLst>
            <pc:docMk/>
            <pc:sldMk cId="3492560567" sldId="519"/>
            <ac:spMk id="71" creationId="{02BBC9A4-11F7-45DE-9FAF-A2F19A5689EE}"/>
          </ac:spMkLst>
        </pc:spChg>
        <pc:spChg chg="add mod">
          <ac:chgData name="Setsu, Masafumi" userId="3eab4316-656d-463e-9c0a-a20fffb01c44" providerId="ADAL" clId="{FF4ADEB3-769D-43E4-BC80-7EC59F6AE306}" dt="2021-12-16T02:38:50.348" v="2405"/>
          <ac:spMkLst>
            <pc:docMk/>
            <pc:sldMk cId="3492560567" sldId="519"/>
            <ac:spMk id="72" creationId="{DE4A6C1E-6F6B-4BD4-9399-C20B30B69996}"/>
          </ac:spMkLst>
        </pc:spChg>
        <pc:spChg chg="add mod">
          <ac:chgData name="Setsu, Masafumi" userId="3eab4316-656d-463e-9c0a-a20fffb01c44" providerId="ADAL" clId="{FF4ADEB3-769D-43E4-BC80-7EC59F6AE306}" dt="2021-12-16T02:38:50.348" v="2405"/>
          <ac:spMkLst>
            <pc:docMk/>
            <pc:sldMk cId="3492560567" sldId="519"/>
            <ac:spMk id="73" creationId="{DC8A980C-9E1C-4822-B20A-966A50737FB8}"/>
          </ac:spMkLst>
        </pc:spChg>
        <pc:spChg chg="add mod">
          <ac:chgData name="Setsu, Masafumi" userId="3eab4316-656d-463e-9c0a-a20fffb01c44" providerId="ADAL" clId="{FF4ADEB3-769D-43E4-BC80-7EC59F6AE306}" dt="2021-12-16T02:38:50.348" v="2405"/>
          <ac:spMkLst>
            <pc:docMk/>
            <pc:sldMk cId="3492560567" sldId="519"/>
            <ac:spMk id="74" creationId="{2C5FF722-24C5-48D7-9C34-84A3BEF2E5CF}"/>
          </ac:spMkLst>
        </pc:spChg>
        <pc:cxnChg chg="del">
          <ac:chgData name="Setsu, Masafumi" userId="3eab4316-656d-463e-9c0a-a20fffb01c44" providerId="ADAL" clId="{FF4ADEB3-769D-43E4-BC80-7EC59F6AE306}" dt="2021-12-16T02:16:10.210" v="2175" actId="21"/>
          <ac:cxnSpMkLst>
            <pc:docMk/>
            <pc:sldMk cId="3492560567" sldId="519"/>
            <ac:cxnSpMk id="11" creationId="{33C5B559-695A-446E-A89B-ED54A1D2ED94}"/>
          </ac:cxnSpMkLst>
        </pc:cxnChg>
        <pc:cxnChg chg="del">
          <ac:chgData name="Setsu, Masafumi" userId="3eab4316-656d-463e-9c0a-a20fffb01c44" providerId="ADAL" clId="{FF4ADEB3-769D-43E4-BC80-7EC59F6AE306}" dt="2021-12-16T02:16:10.210" v="2175" actId="21"/>
          <ac:cxnSpMkLst>
            <pc:docMk/>
            <pc:sldMk cId="3492560567" sldId="519"/>
            <ac:cxnSpMk id="21" creationId="{9704F787-1AD3-472C-835B-779330FB38D9}"/>
          </ac:cxnSpMkLst>
        </pc:cxnChg>
        <pc:cxnChg chg="del">
          <ac:chgData name="Setsu, Masafumi" userId="3eab4316-656d-463e-9c0a-a20fffb01c44" providerId="ADAL" clId="{FF4ADEB3-769D-43E4-BC80-7EC59F6AE306}" dt="2021-12-16T02:16:10.210" v="2175" actId="21"/>
          <ac:cxnSpMkLst>
            <pc:docMk/>
            <pc:sldMk cId="3492560567" sldId="519"/>
            <ac:cxnSpMk id="22" creationId="{65269CE8-FC78-49C3-8BAB-BDCB141C5812}"/>
          </ac:cxnSpMkLst>
        </pc:cxnChg>
        <pc:cxnChg chg="del">
          <ac:chgData name="Setsu, Masafumi" userId="3eab4316-656d-463e-9c0a-a20fffb01c44" providerId="ADAL" clId="{FF4ADEB3-769D-43E4-BC80-7EC59F6AE306}" dt="2021-12-16T02:16:10.210" v="2175" actId="21"/>
          <ac:cxnSpMkLst>
            <pc:docMk/>
            <pc:sldMk cId="3492560567" sldId="519"/>
            <ac:cxnSpMk id="30" creationId="{8CA1B05E-644D-4529-AD6B-D92BA3A47224}"/>
          </ac:cxnSpMkLst>
        </pc:cxnChg>
        <pc:cxnChg chg="del">
          <ac:chgData name="Setsu, Masafumi" userId="3eab4316-656d-463e-9c0a-a20fffb01c44" providerId="ADAL" clId="{FF4ADEB3-769D-43E4-BC80-7EC59F6AE306}" dt="2021-12-16T02:16:10.210" v="2175" actId="21"/>
          <ac:cxnSpMkLst>
            <pc:docMk/>
            <pc:sldMk cId="3492560567" sldId="519"/>
            <ac:cxnSpMk id="31" creationId="{E2077B9F-0E32-4F06-BF51-6521FD2A94CE}"/>
          </ac:cxnSpMkLst>
        </pc:cxnChg>
        <pc:cxnChg chg="del">
          <ac:chgData name="Setsu, Masafumi" userId="3eab4316-656d-463e-9c0a-a20fffb01c44" providerId="ADAL" clId="{FF4ADEB3-769D-43E4-BC80-7EC59F6AE306}" dt="2021-12-16T02:16:10.210" v="2175" actId="21"/>
          <ac:cxnSpMkLst>
            <pc:docMk/>
            <pc:sldMk cId="3492560567" sldId="519"/>
            <ac:cxnSpMk id="32" creationId="{86A1454F-DF0F-483A-8C11-C21D38332D5F}"/>
          </ac:cxnSpMkLst>
        </pc:cxnChg>
        <pc:cxnChg chg="del">
          <ac:chgData name="Setsu, Masafumi" userId="3eab4316-656d-463e-9c0a-a20fffb01c44" providerId="ADAL" clId="{FF4ADEB3-769D-43E4-BC80-7EC59F6AE306}" dt="2021-12-16T02:16:10.210" v="2175" actId="21"/>
          <ac:cxnSpMkLst>
            <pc:docMk/>
            <pc:sldMk cId="3492560567" sldId="519"/>
            <ac:cxnSpMk id="34" creationId="{5380F536-B5D3-4FC8-A613-5A52A0BCEA8B}"/>
          </ac:cxnSpMkLst>
        </pc:cxnChg>
        <pc:cxnChg chg="add mod">
          <ac:chgData name="Setsu, Masafumi" userId="3eab4316-656d-463e-9c0a-a20fffb01c44" providerId="ADAL" clId="{FF4ADEB3-769D-43E4-BC80-7EC59F6AE306}" dt="2021-12-16T02:38:50.348" v="2405"/>
          <ac:cxnSpMkLst>
            <pc:docMk/>
            <pc:sldMk cId="3492560567" sldId="519"/>
            <ac:cxnSpMk id="37" creationId="{917B4BF4-242A-49C3-8AC7-9437F109A1E0}"/>
          </ac:cxnSpMkLst>
        </pc:cxnChg>
        <pc:cxnChg chg="add mod">
          <ac:chgData name="Setsu, Masafumi" userId="3eab4316-656d-463e-9c0a-a20fffb01c44" providerId="ADAL" clId="{FF4ADEB3-769D-43E4-BC80-7EC59F6AE306}" dt="2021-12-16T02:38:50.348" v="2405"/>
          <ac:cxnSpMkLst>
            <pc:docMk/>
            <pc:sldMk cId="3492560567" sldId="519"/>
            <ac:cxnSpMk id="45" creationId="{1DFF8848-2323-4B0E-9D8A-BAF6F082731A}"/>
          </ac:cxnSpMkLst>
        </pc:cxnChg>
        <pc:cxnChg chg="add mod">
          <ac:chgData name="Setsu, Masafumi" userId="3eab4316-656d-463e-9c0a-a20fffb01c44" providerId="ADAL" clId="{FF4ADEB3-769D-43E4-BC80-7EC59F6AE306}" dt="2021-12-16T02:38:50.348" v="2405"/>
          <ac:cxnSpMkLst>
            <pc:docMk/>
            <pc:sldMk cId="3492560567" sldId="519"/>
            <ac:cxnSpMk id="46" creationId="{9408D4B4-30C1-450A-BF8F-B6582F4F3992}"/>
          </ac:cxnSpMkLst>
        </pc:cxnChg>
        <pc:cxnChg chg="add mod">
          <ac:chgData name="Setsu, Masafumi" userId="3eab4316-656d-463e-9c0a-a20fffb01c44" providerId="ADAL" clId="{FF4ADEB3-769D-43E4-BC80-7EC59F6AE306}" dt="2021-12-16T02:38:50.348" v="2405"/>
          <ac:cxnSpMkLst>
            <pc:docMk/>
            <pc:sldMk cId="3492560567" sldId="519"/>
            <ac:cxnSpMk id="54" creationId="{2CF53A06-EFD9-44F9-948B-66777A6CA4F1}"/>
          </ac:cxnSpMkLst>
        </pc:cxnChg>
        <pc:cxnChg chg="add mod">
          <ac:chgData name="Setsu, Masafumi" userId="3eab4316-656d-463e-9c0a-a20fffb01c44" providerId="ADAL" clId="{FF4ADEB3-769D-43E4-BC80-7EC59F6AE306}" dt="2021-12-16T02:38:50.348" v="2405"/>
          <ac:cxnSpMkLst>
            <pc:docMk/>
            <pc:sldMk cId="3492560567" sldId="519"/>
            <ac:cxnSpMk id="55" creationId="{F46336F0-240C-4DA5-BACD-12640FAF58FA}"/>
          </ac:cxnSpMkLst>
        </pc:cxnChg>
        <pc:cxnChg chg="add mod">
          <ac:chgData name="Setsu, Masafumi" userId="3eab4316-656d-463e-9c0a-a20fffb01c44" providerId="ADAL" clId="{FF4ADEB3-769D-43E4-BC80-7EC59F6AE306}" dt="2021-12-16T02:38:50.348" v="2405"/>
          <ac:cxnSpMkLst>
            <pc:docMk/>
            <pc:sldMk cId="3492560567" sldId="519"/>
            <ac:cxnSpMk id="56" creationId="{F78399F9-7010-4875-874A-AA216C88E7D0}"/>
          </ac:cxnSpMkLst>
        </pc:cxnChg>
        <pc:cxnChg chg="add mod">
          <ac:chgData name="Setsu, Masafumi" userId="3eab4316-656d-463e-9c0a-a20fffb01c44" providerId="ADAL" clId="{FF4ADEB3-769D-43E4-BC80-7EC59F6AE306}" dt="2021-12-16T02:38:50.348" v="2405"/>
          <ac:cxnSpMkLst>
            <pc:docMk/>
            <pc:sldMk cId="3492560567" sldId="519"/>
            <ac:cxnSpMk id="58" creationId="{DBE45FF7-A7F4-4C66-8844-52089DAEFEA7}"/>
          </ac:cxnSpMkLst>
        </pc:cxnChg>
        <pc:cxnChg chg="add mod">
          <ac:chgData name="Setsu, Masafumi" userId="3eab4316-656d-463e-9c0a-a20fffb01c44" providerId="ADAL" clId="{FF4ADEB3-769D-43E4-BC80-7EC59F6AE306}" dt="2021-12-16T02:38:50.348" v="2405"/>
          <ac:cxnSpMkLst>
            <pc:docMk/>
            <pc:sldMk cId="3492560567" sldId="519"/>
            <ac:cxnSpMk id="67" creationId="{79C92975-2234-4C90-9712-F255EC4D11EA}"/>
          </ac:cxnSpMkLst>
        </pc:cxnChg>
        <pc:cxnChg chg="add mod">
          <ac:chgData name="Setsu, Masafumi" userId="3eab4316-656d-463e-9c0a-a20fffb01c44" providerId="ADAL" clId="{FF4ADEB3-769D-43E4-BC80-7EC59F6AE306}" dt="2021-12-16T02:38:50.348" v="2405"/>
          <ac:cxnSpMkLst>
            <pc:docMk/>
            <pc:sldMk cId="3492560567" sldId="519"/>
            <ac:cxnSpMk id="68" creationId="{5CEF0FF6-5C51-4935-BC45-E34F51AC545E}"/>
          </ac:cxnSpMkLst>
        </pc:cxnChg>
      </pc:sldChg>
      <pc:sldChg chg="addSp delSp modSp new del mod">
        <pc:chgData name="Setsu, Masafumi" userId="3eab4316-656d-463e-9c0a-a20fffb01c44" providerId="ADAL" clId="{FF4ADEB3-769D-43E4-BC80-7EC59F6AE306}" dt="2021-12-17T05:24:14.879" v="4098" actId="47"/>
        <pc:sldMkLst>
          <pc:docMk/>
          <pc:sldMk cId="2553737009" sldId="520"/>
        </pc:sldMkLst>
        <pc:spChg chg="del">
          <ac:chgData name="Setsu, Masafumi" userId="3eab4316-656d-463e-9c0a-a20fffb01c44" providerId="ADAL" clId="{FF4ADEB3-769D-43E4-BC80-7EC59F6AE306}" dt="2021-12-16T02:16:01.525" v="2174" actId="478"/>
          <ac:spMkLst>
            <pc:docMk/>
            <pc:sldMk cId="2553737009" sldId="520"/>
            <ac:spMk id="2" creationId="{7E8A02B5-A9D4-438B-8F09-3850F1874674}"/>
          </ac:spMkLst>
        </pc:spChg>
        <pc:spChg chg="del">
          <ac:chgData name="Setsu, Masafumi" userId="3eab4316-656d-463e-9c0a-a20fffb01c44" providerId="ADAL" clId="{FF4ADEB3-769D-43E4-BC80-7EC59F6AE306}" dt="2021-12-16T02:16:01.525" v="2174" actId="478"/>
          <ac:spMkLst>
            <pc:docMk/>
            <pc:sldMk cId="2553737009" sldId="520"/>
            <ac:spMk id="3" creationId="{A75EADC2-92AE-4AA1-82B0-0C5722EFE611}"/>
          </ac:spMkLst>
        </pc:spChg>
        <pc:spChg chg="add del mod">
          <ac:chgData name="Setsu, Masafumi" userId="3eab4316-656d-463e-9c0a-a20fffb01c44" providerId="ADAL" clId="{FF4ADEB3-769D-43E4-BC80-7EC59F6AE306}" dt="2021-12-16T02:38:48.888" v="2404" actId="21"/>
          <ac:spMkLst>
            <pc:docMk/>
            <pc:sldMk cId="2553737009" sldId="520"/>
            <ac:spMk id="5" creationId="{3D7EFDCB-F85B-438C-AC81-E0D9249F2BF9}"/>
          </ac:spMkLst>
        </pc:spChg>
        <pc:spChg chg="add del mod">
          <ac:chgData name="Setsu, Masafumi" userId="3eab4316-656d-463e-9c0a-a20fffb01c44" providerId="ADAL" clId="{FF4ADEB3-769D-43E4-BC80-7EC59F6AE306}" dt="2021-12-16T02:33:06.714" v="2278" actId="478"/>
          <ac:spMkLst>
            <pc:docMk/>
            <pc:sldMk cId="2553737009" sldId="520"/>
            <ac:spMk id="6" creationId="{3D01632C-F54E-45E0-AD4B-7AF5691CA224}"/>
          </ac:spMkLst>
        </pc:spChg>
        <pc:spChg chg="add del mod">
          <ac:chgData name="Setsu, Masafumi" userId="3eab4316-656d-463e-9c0a-a20fffb01c44" providerId="ADAL" clId="{FF4ADEB3-769D-43E4-BC80-7EC59F6AE306}" dt="2021-12-16T02:38:48.888" v="2404" actId="21"/>
          <ac:spMkLst>
            <pc:docMk/>
            <pc:sldMk cId="2553737009" sldId="520"/>
            <ac:spMk id="7" creationId="{6BC6AEC2-7F35-4544-BEA5-86957CCF75C4}"/>
          </ac:spMkLst>
        </pc:spChg>
        <pc:spChg chg="add del mod">
          <ac:chgData name="Setsu, Masafumi" userId="3eab4316-656d-463e-9c0a-a20fffb01c44" providerId="ADAL" clId="{FF4ADEB3-769D-43E4-BC80-7EC59F6AE306}" dt="2021-12-16T02:33:06.714" v="2278" actId="478"/>
          <ac:spMkLst>
            <pc:docMk/>
            <pc:sldMk cId="2553737009" sldId="520"/>
            <ac:spMk id="8" creationId="{AA15FA88-885A-435B-AE82-C7F7D7632F41}"/>
          </ac:spMkLst>
        </pc:spChg>
        <pc:spChg chg="add del mod">
          <ac:chgData name="Setsu, Masafumi" userId="3eab4316-656d-463e-9c0a-a20fffb01c44" providerId="ADAL" clId="{FF4ADEB3-769D-43E4-BC80-7EC59F6AE306}" dt="2021-12-16T02:38:48.888" v="2404" actId="21"/>
          <ac:spMkLst>
            <pc:docMk/>
            <pc:sldMk cId="2553737009" sldId="520"/>
            <ac:spMk id="9" creationId="{69631FAA-FDAD-456D-87B3-9BE428359191}"/>
          </ac:spMkLst>
        </pc:spChg>
        <pc:spChg chg="add del mod">
          <ac:chgData name="Setsu, Masafumi" userId="3eab4316-656d-463e-9c0a-a20fffb01c44" providerId="ADAL" clId="{FF4ADEB3-769D-43E4-BC80-7EC59F6AE306}" dt="2021-12-16T02:38:48.888" v="2404" actId="21"/>
          <ac:spMkLst>
            <pc:docMk/>
            <pc:sldMk cId="2553737009" sldId="520"/>
            <ac:spMk id="10" creationId="{F341E5CB-FC86-4630-8099-104F7FCF2826}"/>
          </ac:spMkLst>
        </pc:spChg>
        <pc:spChg chg="add del mod">
          <ac:chgData name="Setsu, Masafumi" userId="3eab4316-656d-463e-9c0a-a20fffb01c44" providerId="ADAL" clId="{FF4ADEB3-769D-43E4-BC80-7EC59F6AE306}" dt="2021-12-16T02:38:48.888" v="2404" actId="21"/>
          <ac:spMkLst>
            <pc:docMk/>
            <pc:sldMk cId="2553737009" sldId="520"/>
            <ac:spMk id="11" creationId="{54722574-1364-4E55-81B8-2BEAB1CB5A37}"/>
          </ac:spMkLst>
        </pc:spChg>
        <pc:spChg chg="add del mod">
          <ac:chgData name="Setsu, Masafumi" userId="3eab4316-656d-463e-9c0a-a20fffb01c44" providerId="ADAL" clId="{FF4ADEB3-769D-43E4-BC80-7EC59F6AE306}" dt="2021-12-16T02:38:48.888" v="2404" actId="21"/>
          <ac:spMkLst>
            <pc:docMk/>
            <pc:sldMk cId="2553737009" sldId="520"/>
            <ac:spMk id="14" creationId="{D36720AA-4CAC-49EE-9A55-45CAD7B723CB}"/>
          </ac:spMkLst>
        </pc:spChg>
        <pc:spChg chg="add del mod">
          <ac:chgData name="Setsu, Masafumi" userId="3eab4316-656d-463e-9c0a-a20fffb01c44" providerId="ADAL" clId="{FF4ADEB3-769D-43E4-BC80-7EC59F6AE306}" dt="2021-12-16T02:38:48.888" v="2404" actId="21"/>
          <ac:spMkLst>
            <pc:docMk/>
            <pc:sldMk cId="2553737009" sldId="520"/>
            <ac:spMk id="15" creationId="{AA47318F-2292-487D-B08D-5B89E9306147}"/>
          </ac:spMkLst>
        </pc:spChg>
        <pc:spChg chg="add del mod">
          <ac:chgData name="Setsu, Masafumi" userId="3eab4316-656d-463e-9c0a-a20fffb01c44" providerId="ADAL" clId="{FF4ADEB3-769D-43E4-BC80-7EC59F6AE306}" dt="2021-12-16T02:38:48.888" v="2404" actId="21"/>
          <ac:spMkLst>
            <pc:docMk/>
            <pc:sldMk cId="2553737009" sldId="520"/>
            <ac:spMk id="16" creationId="{0C635C7E-4B0E-44C4-98B0-7F1C934A8559}"/>
          </ac:spMkLst>
        </pc:spChg>
        <pc:spChg chg="add del mod">
          <ac:chgData name="Setsu, Masafumi" userId="3eab4316-656d-463e-9c0a-a20fffb01c44" providerId="ADAL" clId="{FF4ADEB3-769D-43E4-BC80-7EC59F6AE306}" dt="2021-12-16T02:38:48.888" v="2404" actId="21"/>
          <ac:spMkLst>
            <pc:docMk/>
            <pc:sldMk cId="2553737009" sldId="520"/>
            <ac:spMk id="17" creationId="{7864EC55-F76A-439D-92CF-0E301E9B82FE}"/>
          </ac:spMkLst>
        </pc:spChg>
        <pc:spChg chg="add del mod">
          <ac:chgData name="Setsu, Masafumi" userId="3eab4316-656d-463e-9c0a-a20fffb01c44" providerId="ADAL" clId="{FF4ADEB3-769D-43E4-BC80-7EC59F6AE306}" dt="2021-12-16T02:38:48.888" v="2404" actId="21"/>
          <ac:spMkLst>
            <pc:docMk/>
            <pc:sldMk cId="2553737009" sldId="520"/>
            <ac:spMk id="18" creationId="{F90CE954-1FD3-42AF-AF69-37D31C06F0EB}"/>
          </ac:spMkLst>
        </pc:spChg>
        <pc:spChg chg="add del mod">
          <ac:chgData name="Setsu, Masafumi" userId="3eab4316-656d-463e-9c0a-a20fffb01c44" providerId="ADAL" clId="{FF4ADEB3-769D-43E4-BC80-7EC59F6AE306}" dt="2021-12-16T02:38:48.888" v="2404" actId="21"/>
          <ac:spMkLst>
            <pc:docMk/>
            <pc:sldMk cId="2553737009" sldId="520"/>
            <ac:spMk id="19" creationId="{C102DF90-F24E-4CCF-B3D2-32F658D5348B}"/>
          </ac:spMkLst>
        </pc:spChg>
        <pc:spChg chg="add del mod">
          <ac:chgData name="Setsu, Masafumi" userId="3eab4316-656d-463e-9c0a-a20fffb01c44" providerId="ADAL" clId="{FF4ADEB3-769D-43E4-BC80-7EC59F6AE306}" dt="2021-12-16T02:38:48.888" v="2404" actId="21"/>
          <ac:spMkLst>
            <pc:docMk/>
            <pc:sldMk cId="2553737009" sldId="520"/>
            <ac:spMk id="20" creationId="{FEBBE8D2-635D-4446-A41F-F352B507C511}"/>
          </ac:spMkLst>
        </pc:spChg>
        <pc:spChg chg="add del mod">
          <ac:chgData name="Setsu, Masafumi" userId="3eab4316-656d-463e-9c0a-a20fffb01c44" providerId="ADAL" clId="{FF4ADEB3-769D-43E4-BC80-7EC59F6AE306}" dt="2021-12-16T02:38:48.888" v="2404" actId="21"/>
          <ac:spMkLst>
            <pc:docMk/>
            <pc:sldMk cId="2553737009" sldId="520"/>
            <ac:spMk id="24" creationId="{0BD47F88-3494-49C9-ABC3-DAF56D5791C8}"/>
          </ac:spMkLst>
        </pc:spChg>
        <pc:spChg chg="add del mod">
          <ac:chgData name="Setsu, Masafumi" userId="3eab4316-656d-463e-9c0a-a20fffb01c44" providerId="ADAL" clId="{FF4ADEB3-769D-43E4-BC80-7EC59F6AE306}" dt="2021-12-16T02:38:48.888" v="2404" actId="21"/>
          <ac:spMkLst>
            <pc:docMk/>
            <pc:sldMk cId="2553737009" sldId="520"/>
            <ac:spMk id="26" creationId="{30E99C82-B80E-4D2D-A7BD-C8CF180FC400}"/>
          </ac:spMkLst>
        </pc:spChg>
        <pc:spChg chg="add del mod">
          <ac:chgData name="Setsu, Masafumi" userId="3eab4316-656d-463e-9c0a-a20fffb01c44" providerId="ADAL" clId="{FF4ADEB3-769D-43E4-BC80-7EC59F6AE306}" dt="2021-12-16T02:38:48.888" v="2404" actId="21"/>
          <ac:spMkLst>
            <pc:docMk/>
            <pc:sldMk cId="2553737009" sldId="520"/>
            <ac:spMk id="27" creationId="{56AECAC3-DCA5-4EED-A497-C7C3F96A606F}"/>
          </ac:spMkLst>
        </pc:spChg>
        <pc:spChg chg="add del mod">
          <ac:chgData name="Setsu, Masafumi" userId="3eab4316-656d-463e-9c0a-a20fffb01c44" providerId="ADAL" clId="{FF4ADEB3-769D-43E4-BC80-7EC59F6AE306}" dt="2021-12-16T02:38:48.888" v="2404" actId="21"/>
          <ac:spMkLst>
            <pc:docMk/>
            <pc:sldMk cId="2553737009" sldId="520"/>
            <ac:spMk id="28" creationId="{213D3905-211F-475F-A2CC-6F0AAACADBF0}"/>
          </ac:spMkLst>
        </pc:spChg>
        <pc:spChg chg="add del mod">
          <ac:chgData name="Setsu, Masafumi" userId="3eab4316-656d-463e-9c0a-a20fffb01c44" providerId="ADAL" clId="{FF4ADEB3-769D-43E4-BC80-7EC59F6AE306}" dt="2021-12-16T02:38:48.888" v="2404" actId="21"/>
          <ac:spMkLst>
            <pc:docMk/>
            <pc:sldMk cId="2553737009" sldId="520"/>
            <ac:spMk id="29" creationId="{B44139D2-FCA7-48AB-9321-017A6D19C9FD}"/>
          </ac:spMkLst>
        </pc:spChg>
        <pc:spChg chg="add del mod">
          <ac:chgData name="Setsu, Masafumi" userId="3eab4316-656d-463e-9c0a-a20fffb01c44" providerId="ADAL" clId="{FF4ADEB3-769D-43E4-BC80-7EC59F6AE306}" dt="2021-12-16T02:38:48.888" v="2404" actId="21"/>
          <ac:spMkLst>
            <pc:docMk/>
            <pc:sldMk cId="2553737009" sldId="520"/>
            <ac:spMk id="30" creationId="{AAF8D583-636C-4A9E-BA54-D50BD683C90C}"/>
          </ac:spMkLst>
        </pc:spChg>
        <pc:spChg chg="add del mod">
          <ac:chgData name="Setsu, Masafumi" userId="3eab4316-656d-463e-9c0a-a20fffb01c44" providerId="ADAL" clId="{FF4ADEB3-769D-43E4-BC80-7EC59F6AE306}" dt="2021-12-16T02:38:48.888" v="2404" actId="21"/>
          <ac:spMkLst>
            <pc:docMk/>
            <pc:sldMk cId="2553737009" sldId="520"/>
            <ac:spMk id="31" creationId="{366C1087-4EB2-49C7-86F8-BACD5C06238C}"/>
          </ac:spMkLst>
        </pc:spChg>
        <pc:spChg chg="add del mod">
          <ac:chgData name="Setsu, Masafumi" userId="3eab4316-656d-463e-9c0a-a20fffb01c44" providerId="ADAL" clId="{FF4ADEB3-769D-43E4-BC80-7EC59F6AE306}" dt="2021-12-16T02:38:48.888" v="2404" actId="21"/>
          <ac:spMkLst>
            <pc:docMk/>
            <pc:sldMk cId="2553737009" sldId="520"/>
            <ac:spMk id="32" creationId="{C9AA36A1-B5F5-4855-966A-72F03CBB101A}"/>
          </ac:spMkLst>
        </pc:spChg>
        <pc:spChg chg="add del mod">
          <ac:chgData name="Setsu, Masafumi" userId="3eab4316-656d-463e-9c0a-a20fffb01c44" providerId="ADAL" clId="{FF4ADEB3-769D-43E4-BC80-7EC59F6AE306}" dt="2021-12-16T02:38:48.888" v="2404" actId="21"/>
          <ac:spMkLst>
            <pc:docMk/>
            <pc:sldMk cId="2553737009" sldId="520"/>
            <ac:spMk id="33" creationId="{873D9510-EC9A-4C06-A391-47753D666B04}"/>
          </ac:spMkLst>
        </pc:spChg>
        <pc:spChg chg="add del mod">
          <ac:chgData name="Setsu, Masafumi" userId="3eab4316-656d-463e-9c0a-a20fffb01c44" providerId="ADAL" clId="{FF4ADEB3-769D-43E4-BC80-7EC59F6AE306}" dt="2021-12-16T02:38:48.888" v="2404" actId="21"/>
          <ac:spMkLst>
            <pc:docMk/>
            <pc:sldMk cId="2553737009" sldId="520"/>
            <ac:spMk id="37" creationId="{DD812035-37B3-488B-8F64-84D98CAA7895}"/>
          </ac:spMkLst>
        </pc:spChg>
        <pc:spChg chg="add del mod">
          <ac:chgData name="Setsu, Masafumi" userId="3eab4316-656d-463e-9c0a-a20fffb01c44" providerId="ADAL" clId="{FF4ADEB3-769D-43E4-BC80-7EC59F6AE306}" dt="2021-12-16T02:38:48.888" v="2404" actId="21"/>
          <ac:spMkLst>
            <pc:docMk/>
            <pc:sldMk cId="2553737009" sldId="520"/>
            <ac:spMk id="38" creationId="{E77ABE87-12FA-49E3-B9B4-9FF0BDEDFEB3}"/>
          </ac:spMkLst>
        </pc:spChg>
        <pc:spChg chg="add del mod">
          <ac:chgData name="Setsu, Masafumi" userId="3eab4316-656d-463e-9c0a-a20fffb01c44" providerId="ADAL" clId="{FF4ADEB3-769D-43E4-BC80-7EC59F6AE306}" dt="2021-12-16T02:33:25.567" v="2284" actId="478"/>
          <ac:spMkLst>
            <pc:docMk/>
            <pc:sldMk cId="2553737009" sldId="520"/>
            <ac:spMk id="39" creationId="{9220177F-E63D-4F41-98E5-EC22D7B27600}"/>
          </ac:spMkLst>
        </pc:spChg>
        <pc:spChg chg="add del mod">
          <ac:chgData name="Setsu, Masafumi" userId="3eab4316-656d-463e-9c0a-a20fffb01c44" providerId="ADAL" clId="{FF4ADEB3-769D-43E4-BC80-7EC59F6AE306}" dt="2021-12-16T02:38:48.888" v="2404" actId="21"/>
          <ac:spMkLst>
            <pc:docMk/>
            <pc:sldMk cId="2553737009" sldId="520"/>
            <ac:spMk id="40" creationId="{5ECC9D6E-177F-4FDE-AABD-55B39D1A02A3}"/>
          </ac:spMkLst>
        </pc:spChg>
        <pc:spChg chg="add del mod">
          <ac:chgData name="Setsu, Masafumi" userId="3eab4316-656d-463e-9c0a-a20fffb01c44" providerId="ADAL" clId="{FF4ADEB3-769D-43E4-BC80-7EC59F6AE306}" dt="2021-12-16T02:38:48.888" v="2404" actId="21"/>
          <ac:spMkLst>
            <pc:docMk/>
            <pc:sldMk cId="2553737009" sldId="520"/>
            <ac:spMk id="41" creationId="{21AA0984-FA8B-4710-9A6F-BBEC4D96DABC}"/>
          </ac:spMkLst>
        </pc:spChg>
        <pc:spChg chg="add del mod">
          <ac:chgData name="Setsu, Masafumi" userId="3eab4316-656d-463e-9c0a-a20fffb01c44" providerId="ADAL" clId="{FF4ADEB3-769D-43E4-BC80-7EC59F6AE306}" dt="2021-12-16T02:38:48.888" v="2404" actId="21"/>
          <ac:spMkLst>
            <pc:docMk/>
            <pc:sldMk cId="2553737009" sldId="520"/>
            <ac:spMk id="42" creationId="{F2A2C908-5FC9-4575-868B-BF1EC3646D95}"/>
          </ac:spMkLst>
        </pc:spChg>
        <pc:spChg chg="add del mod">
          <ac:chgData name="Setsu, Masafumi" userId="3eab4316-656d-463e-9c0a-a20fffb01c44" providerId="ADAL" clId="{FF4ADEB3-769D-43E4-BC80-7EC59F6AE306}" dt="2021-12-16T02:38:48.888" v="2404" actId="21"/>
          <ac:spMkLst>
            <pc:docMk/>
            <pc:sldMk cId="2553737009" sldId="520"/>
            <ac:spMk id="43" creationId="{A2BBEF82-B6E7-4142-B0E3-7F87068ADF57}"/>
          </ac:spMkLst>
        </pc:spChg>
        <pc:cxnChg chg="add del mod">
          <ac:chgData name="Setsu, Masafumi" userId="3eab4316-656d-463e-9c0a-a20fffb01c44" providerId="ADAL" clId="{FF4ADEB3-769D-43E4-BC80-7EC59F6AE306}" dt="2021-12-16T02:38:48.888" v="2404" actId="21"/>
          <ac:cxnSpMkLst>
            <pc:docMk/>
            <pc:sldMk cId="2553737009" sldId="520"/>
            <ac:cxnSpMk id="4" creationId="{13A616DA-CB7A-4EA8-9171-A02FC5AF94CD}"/>
          </ac:cxnSpMkLst>
        </pc:cxnChg>
        <pc:cxnChg chg="add del mod">
          <ac:chgData name="Setsu, Masafumi" userId="3eab4316-656d-463e-9c0a-a20fffb01c44" providerId="ADAL" clId="{FF4ADEB3-769D-43E4-BC80-7EC59F6AE306}" dt="2021-12-16T02:38:48.888" v="2404" actId="21"/>
          <ac:cxnSpMkLst>
            <pc:docMk/>
            <pc:sldMk cId="2553737009" sldId="520"/>
            <ac:cxnSpMk id="12" creationId="{933906B0-36A6-47F9-9A2A-78A8ACDE1E18}"/>
          </ac:cxnSpMkLst>
        </pc:cxnChg>
        <pc:cxnChg chg="add del mod">
          <ac:chgData name="Setsu, Masafumi" userId="3eab4316-656d-463e-9c0a-a20fffb01c44" providerId="ADAL" clId="{FF4ADEB3-769D-43E4-BC80-7EC59F6AE306}" dt="2021-12-16T02:38:48.888" v="2404" actId="21"/>
          <ac:cxnSpMkLst>
            <pc:docMk/>
            <pc:sldMk cId="2553737009" sldId="520"/>
            <ac:cxnSpMk id="13" creationId="{C32C10B5-485A-4C76-BFCF-F277C6FC207C}"/>
          </ac:cxnSpMkLst>
        </pc:cxnChg>
        <pc:cxnChg chg="add del mod">
          <ac:chgData name="Setsu, Masafumi" userId="3eab4316-656d-463e-9c0a-a20fffb01c44" providerId="ADAL" clId="{FF4ADEB3-769D-43E4-BC80-7EC59F6AE306}" dt="2021-12-16T02:38:48.888" v="2404" actId="21"/>
          <ac:cxnSpMkLst>
            <pc:docMk/>
            <pc:sldMk cId="2553737009" sldId="520"/>
            <ac:cxnSpMk id="21" creationId="{0C476995-5F3E-4266-8FC3-17CA1CA306E7}"/>
          </ac:cxnSpMkLst>
        </pc:cxnChg>
        <pc:cxnChg chg="add del mod">
          <ac:chgData name="Setsu, Masafumi" userId="3eab4316-656d-463e-9c0a-a20fffb01c44" providerId="ADAL" clId="{FF4ADEB3-769D-43E4-BC80-7EC59F6AE306}" dt="2021-12-16T02:38:48.888" v="2404" actId="21"/>
          <ac:cxnSpMkLst>
            <pc:docMk/>
            <pc:sldMk cId="2553737009" sldId="520"/>
            <ac:cxnSpMk id="22" creationId="{10558EA0-303B-4FFF-977D-13F4D8215A52}"/>
          </ac:cxnSpMkLst>
        </pc:cxnChg>
        <pc:cxnChg chg="add del mod">
          <ac:chgData name="Setsu, Masafumi" userId="3eab4316-656d-463e-9c0a-a20fffb01c44" providerId="ADAL" clId="{FF4ADEB3-769D-43E4-BC80-7EC59F6AE306}" dt="2021-12-16T02:38:48.888" v="2404" actId="21"/>
          <ac:cxnSpMkLst>
            <pc:docMk/>
            <pc:sldMk cId="2553737009" sldId="520"/>
            <ac:cxnSpMk id="23" creationId="{1BED3D53-F36E-436D-AFB1-500E999C33D3}"/>
          </ac:cxnSpMkLst>
        </pc:cxnChg>
        <pc:cxnChg chg="add del mod">
          <ac:chgData name="Setsu, Masafumi" userId="3eab4316-656d-463e-9c0a-a20fffb01c44" providerId="ADAL" clId="{FF4ADEB3-769D-43E4-BC80-7EC59F6AE306}" dt="2021-12-16T02:38:48.888" v="2404" actId="21"/>
          <ac:cxnSpMkLst>
            <pc:docMk/>
            <pc:sldMk cId="2553737009" sldId="520"/>
            <ac:cxnSpMk id="25" creationId="{9C73E20C-E2BE-4B6E-ADC7-279267A329F2}"/>
          </ac:cxnSpMkLst>
        </pc:cxnChg>
        <pc:cxnChg chg="add del mod">
          <ac:chgData name="Setsu, Masafumi" userId="3eab4316-656d-463e-9c0a-a20fffb01c44" providerId="ADAL" clId="{FF4ADEB3-769D-43E4-BC80-7EC59F6AE306}" dt="2021-12-16T02:16:36.661" v="2180" actId="478"/>
          <ac:cxnSpMkLst>
            <pc:docMk/>
            <pc:sldMk cId="2553737009" sldId="520"/>
            <ac:cxnSpMk id="34" creationId="{BA4A1572-382F-4970-8577-90BC18FF8793}"/>
          </ac:cxnSpMkLst>
        </pc:cxnChg>
        <pc:cxnChg chg="add del mod">
          <ac:chgData name="Setsu, Masafumi" userId="3eab4316-656d-463e-9c0a-a20fffb01c44" providerId="ADAL" clId="{FF4ADEB3-769D-43E4-BC80-7EC59F6AE306}" dt="2021-12-16T02:38:48.888" v="2404" actId="21"/>
          <ac:cxnSpMkLst>
            <pc:docMk/>
            <pc:sldMk cId="2553737009" sldId="520"/>
            <ac:cxnSpMk id="35" creationId="{168CFB20-DE1D-4E61-B68D-788C61401A54}"/>
          </ac:cxnSpMkLst>
        </pc:cxnChg>
        <pc:cxnChg chg="add del mod">
          <ac:chgData name="Setsu, Masafumi" userId="3eab4316-656d-463e-9c0a-a20fffb01c44" providerId="ADAL" clId="{FF4ADEB3-769D-43E4-BC80-7EC59F6AE306}" dt="2021-12-16T02:38:48.888" v="2404" actId="21"/>
          <ac:cxnSpMkLst>
            <pc:docMk/>
            <pc:sldMk cId="2553737009" sldId="520"/>
            <ac:cxnSpMk id="36" creationId="{EC60C353-3280-4BAE-8A6B-A9737A119E71}"/>
          </ac:cxnSpMkLst>
        </pc:cxnChg>
      </pc:sldChg>
      <pc:sldChg chg="addSp delSp modSp add del mod ord">
        <pc:chgData name="Setsu, Masafumi" userId="3eab4316-656d-463e-9c0a-a20fffb01c44" providerId="ADAL" clId="{FF4ADEB3-769D-43E4-BC80-7EC59F6AE306}" dt="2021-12-17T05:24:14.879" v="4098" actId="47"/>
        <pc:sldMkLst>
          <pc:docMk/>
          <pc:sldMk cId="1402449349" sldId="521"/>
        </pc:sldMkLst>
        <pc:spChg chg="del">
          <ac:chgData name="Setsu, Masafumi" userId="3eab4316-656d-463e-9c0a-a20fffb01c44" providerId="ADAL" clId="{FF4ADEB3-769D-43E4-BC80-7EC59F6AE306}" dt="2021-12-16T07:08:06.217" v="3001" actId="478"/>
          <ac:spMkLst>
            <pc:docMk/>
            <pc:sldMk cId="1402449349" sldId="521"/>
            <ac:spMk id="12" creationId="{CFC65F7B-1919-4965-9FBE-F03C2E1F228D}"/>
          </ac:spMkLst>
        </pc:spChg>
        <pc:spChg chg="del">
          <ac:chgData name="Setsu, Masafumi" userId="3eab4316-656d-463e-9c0a-a20fffb01c44" providerId="ADAL" clId="{FF4ADEB3-769D-43E4-BC80-7EC59F6AE306}" dt="2021-12-16T07:08:06.217" v="3001" actId="478"/>
          <ac:spMkLst>
            <pc:docMk/>
            <pc:sldMk cId="1402449349" sldId="521"/>
            <ac:spMk id="13" creationId="{A2ADA0F3-F817-4CF9-BF83-DCF793166DE5}"/>
          </ac:spMkLst>
        </pc:spChg>
        <pc:spChg chg="mod">
          <ac:chgData name="Setsu, Masafumi" userId="3eab4316-656d-463e-9c0a-a20fffb01c44" providerId="ADAL" clId="{FF4ADEB3-769D-43E4-BC80-7EC59F6AE306}" dt="2021-12-16T06:42:45.571" v="2830"/>
          <ac:spMkLst>
            <pc:docMk/>
            <pc:sldMk cId="1402449349" sldId="521"/>
            <ac:spMk id="14" creationId="{8A2488E5-0C75-405E-B987-6C48A51B09A1}"/>
          </ac:spMkLst>
        </pc:spChg>
        <pc:spChg chg="del">
          <ac:chgData name="Setsu, Masafumi" userId="3eab4316-656d-463e-9c0a-a20fffb01c44" providerId="ADAL" clId="{FF4ADEB3-769D-43E4-BC80-7EC59F6AE306}" dt="2021-12-16T07:08:06.217" v="3001" actId="478"/>
          <ac:spMkLst>
            <pc:docMk/>
            <pc:sldMk cId="1402449349" sldId="521"/>
            <ac:spMk id="16" creationId="{34020C5E-1EED-4F22-9EA0-19A70E841EA4}"/>
          </ac:spMkLst>
        </pc:spChg>
        <pc:spChg chg="del">
          <ac:chgData name="Setsu, Masafumi" userId="3eab4316-656d-463e-9c0a-a20fffb01c44" providerId="ADAL" clId="{FF4ADEB3-769D-43E4-BC80-7EC59F6AE306}" dt="2021-12-16T07:08:06.217" v="3001" actId="478"/>
          <ac:spMkLst>
            <pc:docMk/>
            <pc:sldMk cId="1402449349" sldId="521"/>
            <ac:spMk id="17" creationId="{0BF4E424-3FF7-4708-8DA1-78F1D53B1CBF}"/>
          </ac:spMkLst>
        </pc:spChg>
        <pc:spChg chg="del">
          <ac:chgData name="Setsu, Masafumi" userId="3eab4316-656d-463e-9c0a-a20fffb01c44" providerId="ADAL" clId="{FF4ADEB3-769D-43E4-BC80-7EC59F6AE306}" dt="2021-12-16T07:08:06.217" v="3001" actId="478"/>
          <ac:spMkLst>
            <pc:docMk/>
            <pc:sldMk cId="1402449349" sldId="521"/>
            <ac:spMk id="18" creationId="{45E5D5AF-F61E-4D47-8092-EF91AC4B88EB}"/>
          </ac:spMkLst>
        </pc:spChg>
        <pc:spChg chg="del">
          <ac:chgData name="Setsu, Masafumi" userId="3eab4316-656d-463e-9c0a-a20fffb01c44" providerId="ADAL" clId="{FF4ADEB3-769D-43E4-BC80-7EC59F6AE306}" dt="2021-12-16T07:08:06.217" v="3001" actId="478"/>
          <ac:spMkLst>
            <pc:docMk/>
            <pc:sldMk cId="1402449349" sldId="521"/>
            <ac:spMk id="19" creationId="{35A9F5D0-3709-49D0-9BEC-D94A19C22883}"/>
          </ac:spMkLst>
        </pc:spChg>
        <pc:spChg chg="del">
          <ac:chgData name="Setsu, Masafumi" userId="3eab4316-656d-463e-9c0a-a20fffb01c44" providerId="ADAL" clId="{FF4ADEB3-769D-43E4-BC80-7EC59F6AE306}" dt="2021-12-16T07:08:06.217" v="3001" actId="478"/>
          <ac:spMkLst>
            <pc:docMk/>
            <pc:sldMk cId="1402449349" sldId="521"/>
            <ac:spMk id="20" creationId="{358248F3-12D5-4E4C-9F5A-5F65604DB81A}"/>
          </ac:spMkLst>
        </pc:spChg>
        <pc:spChg chg="mod">
          <ac:chgData name="Setsu, Masafumi" userId="3eab4316-656d-463e-9c0a-a20fffb01c44" providerId="ADAL" clId="{FF4ADEB3-769D-43E4-BC80-7EC59F6AE306}" dt="2021-12-16T07:06:46.933" v="3000" actId="20577"/>
          <ac:spMkLst>
            <pc:docMk/>
            <pc:sldMk cId="1402449349" sldId="521"/>
            <ac:spMk id="29" creationId="{8E8E215A-79D1-4262-BDEB-4D3AC7361116}"/>
          </ac:spMkLst>
        </pc:spChg>
        <pc:spChg chg="del">
          <ac:chgData name="Setsu, Masafumi" userId="3eab4316-656d-463e-9c0a-a20fffb01c44" providerId="ADAL" clId="{FF4ADEB3-769D-43E4-BC80-7EC59F6AE306}" dt="2021-12-16T07:08:06.217" v="3001" actId="478"/>
          <ac:spMkLst>
            <pc:docMk/>
            <pc:sldMk cId="1402449349" sldId="521"/>
            <ac:spMk id="33" creationId="{5EDFFE84-A74D-4802-8B00-CD7E92A31D3F}"/>
          </ac:spMkLst>
        </pc:spChg>
        <pc:spChg chg="add mod">
          <ac:chgData name="Setsu, Masafumi" userId="3eab4316-656d-463e-9c0a-a20fffb01c44" providerId="ADAL" clId="{FF4ADEB3-769D-43E4-BC80-7EC59F6AE306}" dt="2021-12-16T07:08:18.454" v="3002" actId="571"/>
          <ac:spMkLst>
            <pc:docMk/>
            <pc:sldMk cId="1402449349" sldId="521"/>
            <ac:spMk id="37" creationId="{AD85C608-CDA6-405B-A6D5-9438B00B722E}"/>
          </ac:spMkLst>
        </pc:spChg>
        <pc:spChg chg="add mod">
          <ac:chgData name="Setsu, Masafumi" userId="3eab4316-656d-463e-9c0a-a20fffb01c44" providerId="ADAL" clId="{FF4ADEB3-769D-43E4-BC80-7EC59F6AE306}" dt="2021-12-16T07:08:18.454" v="3002" actId="571"/>
          <ac:spMkLst>
            <pc:docMk/>
            <pc:sldMk cId="1402449349" sldId="521"/>
            <ac:spMk id="38" creationId="{54C9BB6C-568B-42AC-82AB-2F2773FC3734}"/>
          </ac:spMkLst>
        </pc:spChg>
        <pc:spChg chg="add mod">
          <ac:chgData name="Setsu, Masafumi" userId="3eab4316-656d-463e-9c0a-a20fffb01c44" providerId="ADAL" clId="{FF4ADEB3-769D-43E4-BC80-7EC59F6AE306}" dt="2021-12-16T07:08:18.454" v="3002" actId="571"/>
          <ac:spMkLst>
            <pc:docMk/>
            <pc:sldMk cId="1402449349" sldId="521"/>
            <ac:spMk id="39" creationId="{844443F4-EACE-4C5B-A6B4-69A15CF8C87E}"/>
          </ac:spMkLst>
        </pc:spChg>
        <pc:spChg chg="add mod">
          <ac:chgData name="Setsu, Masafumi" userId="3eab4316-656d-463e-9c0a-a20fffb01c44" providerId="ADAL" clId="{FF4ADEB3-769D-43E4-BC80-7EC59F6AE306}" dt="2021-12-16T07:08:18.454" v="3002" actId="571"/>
          <ac:spMkLst>
            <pc:docMk/>
            <pc:sldMk cId="1402449349" sldId="521"/>
            <ac:spMk id="40" creationId="{4152211A-8638-47DA-9940-5DFC729DF198}"/>
          </ac:spMkLst>
        </pc:spChg>
        <pc:spChg chg="add mod">
          <ac:chgData name="Setsu, Masafumi" userId="3eab4316-656d-463e-9c0a-a20fffb01c44" providerId="ADAL" clId="{FF4ADEB3-769D-43E4-BC80-7EC59F6AE306}" dt="2021-12-16T07:08:18.454" v="3002" actId="571"/>
          <ac:spMkLst>
            <pc:docMk/>
            <pc:sldMk cId="1402449349" sldId="521"/>
            <ac:spMk id="41" creationId="{A7C2954C-9066-4071-B85A-7B49D44BE031}"/>
          </ac:spMkLst>
        </pc:spChg>
        <pc:spChg chg="mod">
          <ac:chgData name="Setsu, Masafumi" userId="3eab4316-656d-463e-9c0a-a20fffb01c44" providerId="ADAL" clId="{FF4ADEB3-769D-43E4-BC80-7EC59F6AE306}" dt="2021-12-16T07:20:01.422" v="3139" actId="6549"/>
          <ac:spMkLst>
            <pc:docMk/>
            <pc:sldMk cId="1402449349" sldId="521"/>
            <ac:spMk id="42" creationId="{B2126CA5-33B6-4B3C-8CCB-89C63F465680}"/>
          </ac:spMkLst>
        </pc:spChg>
        <pc:spChg chg="add mod">
          <ac:chgData name="Setsu, Masafumi" userId="3eab4316-656d-463e-9c0a-a20fffb01c44" providerId="ADAL" clId="{FF4ADEB3-769D-43E4-BC80-7EC59F6AE306}" dt="2021-12-16T07:08:18.454" v="3002" actId="571"/>
          <ac:spMkLst>
            <pc:docMk/>
            <pc:sldMk cId="1402449349" sldId="521"/>
            <ac:spMk id="43" creationId="{371C0E81-4621-4D49-8F0F-3EA3DC6EE56F}"/>
          </ac:spMkLst>
        </pc:spChg>
        <pc:spChg chg="add mod">
          <ac:chgData name="Setsu, Masafumi" userId="3eab4316-656d-463e-9c0a-a20fffb01c44" providerId="ADAL" clId="{FF4ADEB3-769D-43E4-BC80-7EC59F6AE306}" dt="2021-12-16T07:09:01.821" v="3005" actId="207"/>
          <ac:spMkLst>
            <pc:docMk/>
            <pc:sldMk cId="1402449349" sldId="521"/>
            <ac:spMk id="44" creationId="{9DCF782F-696A-484E-A2BB-84EA26E4B3B9}"/>
          </ac:spMkLst>
        </pc:spChg>
        <pc:spChg chg="add mod">
          <ac:chgData name="Setsu, Masafumi" userId="3eab4316-656d-463e-9c0a-a20fffb01c44" providerId="ADAL" clId="{FF4ADEB3-769D-43E4-BC80-7EC59F6AE306}" dt="2021-12-16T07:08:18.454" v="3002" actId="571"/>
          <ac:spMkLst>
            <pc:docMk/>
            <pc:sldMk cId="1402449349" sldId="521"/>
            <ac:spMk id="48" creationId="{72384E65-406B-4CA7-B122-3D8CE585B262}"/>
          </ac:spMkLst>
        </pc:spChg>
        <pc:cxnChg chg="del">
          <ac:chgData name="Setsu, Masafumi" userId="3eab4316-656d-463e-9c0a-a20fffb01c44" providerId="ADAL" clId="{FF4ADEB3-769D-43E4-BC80-7EC59F6AE306}" dt="2021-12-16T07:08:06.217" v="3001" actId="478"/>
          <ac:cxnSpMkLst>
            <pc:docMk/>
            <pc:sldMk cId="1402449349" sldId="521"/>
            <ac:cxnSpMk id="22" creationId="{65269CE8-FC78-49C3-8BAB-BDCB141C5812}"/>
          </ac:cxnSpMkLst>
        </pc:cxnChg>
        <pc:cxnChg chg="del">
          <ac:chgData name="Setsu, Masafumi" userId="3eab4316-656d-463e-9c0a-a20fffb01c44" providerId="ADAL" clId="{FF4ADEB3-769D-43E4-BC80-7EC59F6AE306}" dt="2021-12-16T07:08:06.217" v="3001" actId="478"/>
          <ac:cxnSpMkLst>
            <pc:docMk/>
            <pc:sldMk cId="1402449349" sldId="521"/>
            <ac:cxnSpMk id="32" creationId="{86A1454F-DF0F-483A-8C11-C21D38332D5F}"/>
          </ac:cxnSpMkLst>
        </pc:cxnChg>
        <pc:cxnChg chg="add del mod">
          <ac:chgData name="Setsu, Masafumi" userId="3eab4316-656d-463e-9c0a-a20fffb01c44" providerId="ADAL" clId="{FF4ADEB3-769D-43E4-BC80-7EC59F6AE306}" dt="2021-12-16T07:08:22.890" v="3003" actId="478"/>
          <ac:cxnSpMkLst>
            <pc:docMk/>
            <pc:sldMk cId="1402449349" sldId="521"/>
            <ac:cxnSpMk id="45" creationId="{67B3A3FA-90BF-496C-ADA9-3A88544284C4}"/>
          </ac:cxnSpMkLst>
        </pc:cxnChg>
        <pc:cxnChg chg="add mod">
          <ac:chgData name="Setsu, Masafumi" userId="3eab4316-656d-463e-9c0a-a20fffb01c44" providerId="ADAL" clId="{FF4ADEB3-769D-43E4-BC80-7EC59F6AE306}" dt="2021-12-16T07:08:18.454" v="3002" actId="571"/>
          <ac:cxnSpMkLst>
            <pc:docMk/>
            <pc:sldMk cId="1402449349" sldId="521"/>
            <ac:cxnSpMk id="46" creationId="{2F3DD1C7-9EBC-4917-8671-507ED7B2D466}"/>
          </ac:cxnSpMkLst>
        </pc:cxnChg>
        <pc:cxnChg chg="add mod">
          <ac:chgData name="Setsu, Masafumi" userId="3eab4316-656d-463e-9c0a-a20fffb01c44" providerId="ADAL" clId="{FF4ADEB3-769D-43E4-BC80-7EC59F6AE306}" dt="2021-12-16T07:08:18.454" v="3002" actId="571"/>
          <ac:cxnSpMkLst>
            <pc:docMk/>
            <pc:sldMk cId="1402449349" sldId="521"/>
            <ac:cxnSpMk id="47" creationId="{19F83C3C-B03C-4973-BE04-66316C49DDF9}"/>
          </ac:cxnSpMkLst>
        </pc:cxnChg>
      </pc:sldChg>
      <pc:sldChg chg="addSp delSp modSp add del mod">
        <pc:chgData name="Setsu, Masafumi" userId="3eab4316-656d-463e-9c0a-a20fffb01c44" providerId="ADAL" clId="{FF4ADEB3-769D-43E4-BC80-7EC59F6AE306}" dt="2021-12-16T06:30:21.098" v="2698" actId="2696"/>
        <pc:sldMkLst>
          <pc:docMk/>
          <pc:sldMk cId="3521790351" sldId="521"/>
        </pc:sldMkLst>
        <pc:spChg chg="mod">
          <ac:chgData name="Setsu, Masafumi" userId="3eab4316-656d-463e-9c0a-a20fffb01c44" providerId="ADAL" clId="{FF4ADEB3-769D-43E4-BC80-7EC59F6AE306}" dt="2021-12-16T02:56:50.396" v="2638" actId="20577"/>
          <ac:spMkLst>
            <pc:docMk/>
            <pc:sldMk cId="3521790351" sldId="521"/>
            <ac:spMk id="14" creationId="{8A2488E5-0C75-405E-B987-6C48A51B09A1}"/>
          </ac:spMkLst>
        </pc:spChg>
        <pc:spChg chg="mod">
          <ac:chgData name="Setsu, Masafumi" userId="3eab4316-656d-463e-9c0a-a20fffb01c44" providerId="ADAL" clId="{FF4ADEB3-769D-43E4-BC80-7EC59F6AE306}" dt="2021-12-16T02:45:07.957" v="2443" actId="1076"/>
          <ac:spMkLst>
            <pc:docMk/>
            <pc:sldMk cId="3521790351" sldId="521"/>
            <ac:spMk id="24" creationId="{5B86472A-D64E-4A40-A7F0-BD29BF636F16}"/>
          </ac:spMkLst>
        </pc:spChg>
        <pc:spChg chg="mod">
          <ac:chgData name="Setsu, Masafumi" userId="3eab4316-656d-463e-9c0a-a20fffb01c44" providerId="ADAL" clId="{FF4ADEB3-769D-43E4-BC80-7EC59F6AE306}" dt="2021-12-16T02:45:19.012" v="2446" actId="1076"/>
          <ac:spMkLst>
            <pc:docMk/>
            <pc:sldMk cId="3521790351" sldId="521"/>
            <ac:spMk id="26" creationId="{4016B1A4-E623-422D-9B60-EDF04AC32ECE}"/>
          </ac:spMkLst>
        </pc:spChg>
        <pc:spChg chg="mod">
          <ac:chgData name="Setsu, Masafumi" userId="3eab4316-656d-463e-9c0a-a20fffb01c44" providerId="ADAL" clId="{FF4ADEB3-769D-43E4-BC80-7EC59F6AE306}" dt="2021-12-16T02:45:39.093" v="2454" actId="1076"/>
          <ac:spMkLst>
            <pc:docMk/>
            <pc:sldMk cId="3521790351" sldId="521"/>
            <ac:spMk id="27" creationId="{B12F8C90-B58B-47B8-BAEC-1CA824348C40}"/>
          </ac:spMkLst>
        </pc:spChg>
        <pc:spChg chg="add mod">
          <ac:chgData name="Setsu, Masafumi" userId="3eab4316-656d-463e-9c0a-a20fffb01c44" providerId="ADAL" clId="{FF4ADEB3-769D-43E4-BC80-7EC59F6AE306}" dt="2021-12-16T02:57:38.070" v="2646" actId="1076"/>
          <ac:spMkLst>
            <pc:docMk/>
            <pc:sldMk cId="3521790351" sldId="521"/>
            <ac:spMk id="36" creationId="{95A958B1-CA44-4F4A-92BB-D149794A71C0}"/>
          </ac:spMkLst>
        </pc:spChg>
        <pc:spChg chg="add mod">
          <ac:chgData name="Setsu, Masafumi" userId="3eab4316-656d-463e-9c0a-a20fffb01c44" providerId="ADAL" clId="{FF4ADEB3-769D-43E4-BC80-7EC59F6AE306}" dt="2021-12-16T02:58:09.362" v="2662" actId="14100"/>
          <ac:spMkLst>
            <pc:docMk/>
            <pc:sldMk cId="3521790351" sldId="521"/>
            <ac:spMk id="38" creationId="{1FF4AE51-111A-4627-A0B6-9BDFE4ECFB23}"/>
          </ac:spMkLst>
        </pc:spChg>
        <pc:spChg chg="del">
          <ac:chgData name="Setsu, Masafumi" userId="3eab4316-656d-463e-9c0a-a20fffb01c44" providerId="ADAL" clId="{FF4ADEB3-769D-43E4-BC80-7EC59F6AE306}" dt="2021-12-16T02:53:42.892" v="2551" actId="478"/>
          <ac:spMkLst>
            <pc:docMk/>
            <pc:sldMk cId="3521790351" sldId="521"/>
            <ac:spMk id="39" creationId="{8617D06F-FFA4-4511-BF41-583C8D4E6F6C}"/>
          </ac:spMkLst>
        </pc:spChg>
        <pc:spChg chg="mod">
          <ac:chgData name="Setsu, Masafumi" userId="3eab4316-656d-463e-9c0a-a20fffb01c44" providerId="ADAL" clId="{FF4ADEB3-769D-43E4-BC80-7EC59F6AE306}" dt="2021-12-16T02:58:30.513" v="2664" actId="20577"/>
          <ac:spMkLst>
            <pc:docMk/>
            <pc:sldMk cId="3521790351" sldId="521"/>
            <ac:spMk id="42" creationId="{B2126CA5-33B6-4B3C-8CCB-89C63F465680}"/>
          </ac:spMkLst>
        </pc:spChg>
        <pc:cxnChg chg="add mod">
          <ac:chgData name="Setsu, Masafumi" userId="3eab4316-656d-463e-9c0a-a20fffb01c44" providerId="ADAL" clId="{FF4ADEB3-769D-43E4-BC80-7EC59F6AE306}" dt="2021-12-16T02:58:01.114" v="2657" actId="14100"/>
          <ac:cxnSpMkLst>
            <pc:docMk/>
            <pc:sldMk cId="3521790351" sldId="521"/>
            <ac:cxnSpMk id="37" creationId="{97F19F73-2770-4F3D-97DE-473ECB9F08DB}"/>
          </ac:cxnSpMkLst>
        </pc:cxnChg>
      </pc:sldChg>
      <pc:sldChg chg="addSp delSp modSp add mod ord">
        <pc:chgData name="Setsu, Masafumi" userId="3eab4316-656d-463e-9c0a-a20fffb01c44" providerId="ADAL" clId="{FF4ADEB3-769D-43E4-BC80-7EC59F6AE306}" dt="2021-12-17T05:34:46.521" v="4184" actId="20577"/>
        <pc:sldMkLst>
          <pc:docMk/>
          <pc:sldMk cId="1505654524" sldId="522"/>
        </pc:sldMkLst>
        <pc:spChg chg="del">
          <ac:chgData name="Setsu, Masafumi" userId="3eab4316-656d-463e-9c0a-a20fffb01c44" providerId="ADAL" clId="{FF4ADEB3-769D-43E4-BC80-7EC59F6AE306}" dt="2021-12-16T07:12:42.472" v="3101" actId="478"/>
          <ac:spMkLst>
            <pc:docMk/>
            <pc:sldMk cId="1505654524" sldId="522"/>
            <ac:spMk id="5" creationId="{C78AA615-FEA3-4392-AD97-38B0EFA00749}"/>
          </ac:spMkLst>
        </pc:spChg>
        <pc:spChg chg="del">
          <ac:chgData name="Setsu, Masafumi" userId="3eab4316-656d-463e-9c0a-a20fffb01c44" providerId="ADAL" clId="{FF4ADEB3-769D-43E4-BC80-7EC59F6AE306}" dt="2021-12-16T07:12:42.472" v="3101" actId="478"/>
          <ac:spMkLst>
            <pc:docMk/>
            <pc:sldMk cId="1505654524" sldId="522"/>
            <ac:spMk id="6" creationId="{8E438C39-8751-4406-ADF3-EC422595A072}"/>
          </ac:spMkLst>
        </pc:spChg>
        <pc:spChg chg="del">
          <ac:chgData name="Setsu, Masafumi" userId="3eab4316-656d-463e-9c0a-a20fffb01c44" providerId="ADAL" clId="{FF4ADEB3-769D-43E4-BC80-7EC59F6AE306}" dt="2021-12-16T07:12:42.472" v="3101" actId="478"/>
          <ac:spMkLst>
            <pc:docMk/>
            <pc:sldMk cId="1505654524" sldId="522"/>
            <ac:spMk id="7" creationId="{C71743E5-43C2-4A74-ABD1-0F7A3A0D1C85}"/>
          </ac:spMkLst>
        </pc:spChg>
        <pc:spChg chg="del">
          <ac:chgData name="Setsu, Masafumi" userId="3eab4316-656d-463e-9c0a-a20fffb01c44" providerId="ADAL" clId="{FF4ADEB3-769D-43E4-BC80-7EC59F6AE306}" dt="2021-12-16T07:12:42.472" v="3101" actId="478"/>
          <ac:spMkLst>
            <pc:docMk/>
            <pc:sldMk cId="1505654524" sldId="522"/>
            <ac:spMk id="8" creationId="{C6072DAA-E65B-4450-BDCE-9974BDF1FF2B}"/>
          </ac:spMkLst>
        </pc:spChg>
        <pc:spChg chg="del">
          <ac:chgData name="Setsu, Masafumi" userId="3eab4316-656d-463e-9c0a-a20fffb01c44" providerId="ADAL" clId="{FF4ADEB3-769D-43E4-BC80-7EC59F6AE306}" dt="2021-12-16T07:12:42.472" v="3101" actId="478"/>
          <ac:spMkLst>
            <pc:docMk/>
            <pc:sldMk cId="1505654524" sldId="522"/>
            <ac:spMk id="9" creationId="{1E948A75-40FB-4822-A1D4-014095B3E73D}"/>
          </ac:spMkLst>
        </pc:spChg>
        <pc:spChg chg="del">
          <ac:chgData name="Setsu, Masafumi" userId="3eab4316-656d-463e-9c0a-a20fffb01c44" providerId="ADAL" clId="{FF4ADEB3-769D-43E4-BC80-7EC59F6AE306}" dt="2021-12-16T07:12:42.472" v="3101" actId="478"/>
          <ac:spMkLst>
            <pc:docMk/>
            <pc:sldMk cId="1505654524" sldId="522"/>
            <ac:spMk id="10" creationId="{AA295735-94F5-4C11-840C-23835F133198}"/>
          </ac:spMkLst>
        </pc:spChg>
        <pc:spChg chg="del">
          <ac:chgData name="Setsu, Masafumi" userId="3eab4316-656d-463e-9c0a-a20fffb01c44" providerId="ADAL" clId="{FF4ADEB3-769D-43E4-BC80-7EC59F6AE306}" dt="2021-12-16T07:53:00.310" v="3612" actId="478"/>
          <ac:spMkLst>
            <pc:docMk/>
            <pc:sldMk cId="1505654524" sldId="522"/>
            <ac:spMk id="13" creationId="{A2ADA0F3-F817-4CF9-BF83-DCF793166DE5}"/>
          </ac:spMkLst>
        </pc:spChg>
        <pc:spChg chg="mod">
          <ac:chgData name="Setsu, Masafumi" userId="3eab4316-656d-463e-9c0a-a20fffb01c44" providerId="ADAL" clId="{FF4ADEB3-769D-43E4-BC80-7EC59F6AE306}" dt="2021-12-16T07:10:47.443" v="3071"/>
          <ac:spMkLst>
            <pc:docMk/>
            <pc:sldMk cId="1505654524" sldId="522"/>
            <ac:spMk id="14" creationId="{8A2488E5-0C75-405E-B987-6C48A51B09A1}"/>
          </ac:spMkLst>
        </pc:spChg>
        <pc:spChg chg="mod">
          <ac:chgData name="Setsu, Masafumi" userId="3eab4316-656d-463e-9c0a-a20fffb01c44" providerId="ADAL" clId="{FF4ADEB3-769D-43E4-BC80-7EC59F6AE306}" dt="2021-12-16T07:55:36.685" v="3632" actId="1076"/>
          <ac:spMkLst>
            <pc:docMk/>
            <pc:sldMk cId="1505654524" sldId="522"/>
            <ac:spMk id="16" creationId="{34020C5E-1EED-4F22-9EA0-19A70E841EA4}"/>
          </ac:spMkLst>
        </pc:spChg>
        <pc:spChg chg="del">
          <ac:chgData name="Setsu, Masafumi" userId="3eab4316-656d-463e-9c0a-a20fffb01c44" providerId="ADAL" clId="{FF4ADEB3-769D-43E4-BC80-7EC59F6AE306}" dt="2021-12-16T07:53:00.310" v="3612" actId="478"/>
          <ac:spMkLst>
            <pc:docMk/>
            <pc:sldMk cId="1505654524" sldId="522"/>
            <ac:spMk id="17" creationId="{0BF4E424-3FF7-4708-8DA1-78F1D53B1CBF}"/>
          </ac:spMkLst>
        </pc:spChg>
        <pc:spChg chg="del">
          <ac:chgData name="Setsu, Masafumi" userId="3eab4316-656d-463e-9c0a-a20fffb01c44" providerId="ADAL" clId="{FF4ADEB3-769D-43E4-BC80-7EC59F6AE306}" dt="2021-12-16T07:53:00.310" v="3612" actId="478"/>
          <ac:spMkLst>
            <pc:docMk/>
            <pc:sldMk cId="1505654524" sldId="522"/>
            <ac:spMk id="18" creationId="{45E5D5AF-F61E-4D47-8092-EF91AC4B88EB}"/>
          </ac:spMkLst>
        </pc:spChg>
        <pc:spChg chg="mod">
          <ac:chgData name="Setsu, Masafumi" userId="3eab4316-656d-463e-9c0a-a20fffb01c44" providerId="ADAL" clId="{FF4ADEB3-769D-43E4-BC80-7EC59F6AE306}" dt="2021-12-17T04:52:32.695" v="3829" actId="207"/>
          <ac:spMkLst>
            <pc:docMk/>
            <pc:sldMk cId="1505654524" sldId="522"/>
            <ac:spMk id="20" creationId="{358248F3-12D5-4E4C-9F5A-5F65604DB81A}"/>
          </ac:spMkLst>
        </pc:spChg>
        <pc:spChg chg="mod">
          <ac:chgData name="Setsu, Masafumi" userId="3eab4316-656d-463e-9c0a-a20fffb01c44" providerId="ADAL" clId="{FF4ADEB3-769D-43E4-BC80-7EC59F6AE306}" dt="2021-12-17T05:26:54.018" v="4119" actId="1036"/>
          <ac:spMkLst>
            <pc:docMk/>
            <pc:sldMk cId="1505654524" sldId="522"/>
            <ac:spMk id="24" creationId="{5B86472A-D64E-4A40-A7F0-BD29BF636F16}"/>
          </ac:spMkLst>
        </pc:spChg>
        <pc:spChg chg="mod">
          <ac:chgData name="Setsu, Masafumi" userId="3eab4316-656d-463e-9c0a-a20fffb01c44" providerId="ADAL" clId="{FF4ADEB3-769D-43E4-BC80-7EC59F6AE306}" dt="2021-12-17T04:48:45.564" v="3794" actId="1076"/>
          <ac:spMkLst>
            <pc:docMk/>
            <pc:sldMk cId="1505654524" sldId="522"/>
            <ac:spMk id="25" creationId="{BF316279-0891-40FD-8B9A-6979958B79B1}"/>
          </ac:spMkLst>
        </pc:spChg>
        <pc:spChg chg="mod">
          <ac:chgData name="Setsu, Masafumi" userId="3eab4316-656d-463e-9c0a-a20fffb01c44" providerId="ADAL" clId="{FF4ADEB3-769D-43E4-BC80-7EC59F6AE306}" dt="2021-12-17T04:52:14.119" v="3828" actId="1035"/>
          <ac:spMkLst>
            <pc:docMk/>
            <pc:sldMk cId="1505654524" sldId="522"/>
            <ac:spMk id="26" creationId="{4016B1A4-E623-422D-9B60-EDF04AC32ECE}"/>
          </ac:spMkLst>
        </pc:spChg>
        <pc:spChg chg="mod">
          <ac:chgData name="Setsu, Masafumi" userId="3eab4316-656d-463e-9c0a-a20fffb01c44" providerId="ADAL" clId="{FF4ADEB3-769D-43E4-BC80-7EC59F6AE306}" dt="2021-12-17T04:49:31.193" v="3811" actId="1076"/>
          <ac:spMkLst>
            <pc:docMk/>
            <pc:sldMk cId="1505654524" sldId="522"/>
            <ac:spMk id="27" creationId="{B12F8C90-B58B-47B8-BAEC-1CA824348C40}"/>
          </ac:spMkLst>
        </pc:spChg>
        <pc:spChg chg="mod">
          <ac:chgData name="Setsu, Masafumi" userId="3eab4316-656d-463e-9c0a-a20fffb01c44" providerId="ADAL" clId="{FF4ADEB3-769D-43E4-BC80-7EC59F6AE306}" dt="2021-12-17T05:01:25.812" v="3934" actId="207"/>
          <ac:spMkLst>
            <pc:docMk/>
            <pc:sldMk cId="1505654524" sldId="522"/>
            <ac:spMk id="29" creationId="{8E8E215A-79D1-4262-BDEB-4D3AC7361116}"/>
          </ac:spMkLst>
        </pc:spChg>
        <pc:spChg chg="del">
          <ac:chgData name="Setsu, Masafumi" userId="3eab4316-656d-463e-9c0a-a20fffb01c44" providerId="ADAL" clId="{FF4ADEB3-769D-43E4-BC80-7EC59F6AE306}" dt="2021-12-17T04:43:00.145" v="3666" actId="478"/>
          <ac:spMkLst>
            <pc:docMk/>
            <pc:sldMk cId="1505654524" sldId="522"/>
            <ac:spMk id="33" creationId="{5EDFFE84-A74D-4802-8B00-CD7E92A31D3F}"/>
          </ac:spMkLst>
        </pc:spChg>
        <pc:spChg chg="del">
          <ac:chgData name="Setsu, Masafumi" userId="3eab4316-656d-463e-9c0a-a20fffb01c44" providerId="ADAL" clId="{FF4ADEB3-769D-43E4-BC80-7EC59F6AE306}" dt="2021-12-17T04:49:01.436" v="3801" actId="478"/>
          <ac:spMkLst>
            <pc:docMk/>
            <pc:sldMk cId="1505654524" sldId="522"/>
            <ac:spMk id="35" creationId="{5BF6CFF2-8110-49F4-92C9-19B00EC9A0B2}"/>
          </ac:spMkLst>
        </pc:spChg>
        <pc:spChg chg="del">
          <ac:chgData name="Setsu, Masafumi" userId="3eab4316-656d-463e-9c0a-a20fffb01c44" providerId="ADAL" clId="{FF4ADEB3-769D-43E4-BC80-7EC59F6AE306}" dt="2021-12-17T05:03:54.973" v="3935" actId="478"/>
          <ac:spMkLst>
            <pc:docMk/>
            <pc:sldMk cId="1505654524" sldId="522"/>
            <ac:spMk id="36" creationId="{BE969C44-D6B9-4A7B-B819-336DE941FCE1}"/>
          </ac:spMkLst>
        </pc:spChg>
        <pc:spChg chg="add mod">
          <ac:chgData name="Setsu, Masafumi" userId="3eab4316-656d-463e-9c0a-a20fffb01c44" providerId="ADAL" clId="{FF4ADEB3-769D-43E4-BC80-7EC59F6AE306}" dt="2021-12-16T07:13:01.474" v="3105" actId="1035"/>
          <ac:spMkLst>
            <pc:docMk/>
            <pc:sldMk cId="1505654524" sldId="522"/>
            <ac:spMk id="37" creationId="{2A9FEAA6-9A3E-4DF9-8852-EEF22317E06E}"/>
          </ac:spMkLst>
        </pc:spChg>
        <pc:spChg chg="add mod">
          <ac:chgData name="Setsu, Masafumi" userId="3eab4316-656d-463e-9c0a-a20fffb01c44" providerId="ADAL" clId="{FF4ADEB3-769D-43E4-BC80-7EC59F6AE306}" dt="2021-12-17T05:25:51.462" v="4105" actId="1036"/>
          <ac:spMkLst>
            <pc:docMk/>
            <pc:sldMk cId="1505654524" sldId="522"/>
            <ac:spMk id="38" creationId="{EA227972-67EC-4FDD-B897-F82E70354F40}"/>
          </ac:spMkLst>
        </pc:spChg>
        <pc:spChg chg="add mod">
          <ac:chgData name="Setsu, Masafumi" userId="3eab4316-656d-463e-9c0a-a20fffb01c44" providerId="ADAL" clId="{FF4ADEB3-769D-43E4-BC80-7EC59F6AE306}" dt="2021-12-16T07:13:01.474" v="3105" actId="1035"/>
          <ac:spMkLst>
            <pc:docMk/>
            <pc:sldMk cId="1505654524" sldId="522"/>
            <ac:spMk id="39" creationId="{3D57963D-E809-45B9-B9B7-D3FCA8D5C422}"/>
          </ac:spMkLst>
        </pc:spChg>
        <pc:spChg chg="add mod">
          <ac:chgData name="Setsu, Masafumi" userId="3eab4316-656d-463e-9c0a-a20fffb01c44" providerId="ADAL" clId="{FF4ADEB3-769D-43E4-BC80-7EC59F6AE306}" dt="2021-12-17T04:50:59.066" v="3814" actId="1036"/>
          <ac:spMkLst>
            <pc:docMk/>
            <pc:sldMk cId="1505654524" sldId="522"/>
            <ac:spMk id="40" creationId="{978E6E49-4BF0-4A09-A1B2-B7FC84E116EC}"/>
          </ac:spMkLst>
        </pc:spChg>
        <pc:spChg chg="add mod">
          <ac:chgData name="Setsu, Masafumi" userId="3eab4316-656d-463e-9c0a-a20fffb01c44" providerId="ADAL" clId="{FF4ADEB3-769D-43E4-BC80-7EC59F6AE306}" dt="2021-12-16T07:13:01.474" v="3105" actId="1035"/>
          <ac:spMkLst>
            <pc:docMk/>
            <pc:sldMk cId="1505654524" sldId="522"/>
            <ac:spMk id="41" creationId="{A53C995D-71D9-4AB0-A0BF-881EE9ABEB73}"/>
          </ac:spMkLst>
        </pc:spChg>
        <pc:spChg chg="mod">
          <ac:chgData name="Setsu, Masafumi" userId="3eab4316-656d-463e-9c0a-a20fffb01c44" providerId="ADAL" clId="{FF4ADEB3-769D-43E4-BC80-7EC59F6AE306}" dt="2021-12-17T05:34:46.521" v="4184" actId="20577"/>
          <ac:spMkLst>
            <pc:docMk/>
            <pc:sldMk cId="1505654524" sldId="522"/>
            <ac:spMk id="42" creationId="{B2126CA5-33B6-4B3C-8CCB-89C63F465680}"/>
          </ac:spMkLst>
        </pc:spChg>
        <pc:spChg chg="add mod">
          <ac:chgData name="Setsu, Masafumi" userId="3eab4316-656d-463e-9c0a-a20fffb01c44" providerId="ADAL" clId="{FF4ADEB3-769D-43E4-BC80-7EC59F6AE306}" dt="2021-12-16T07:13:01.474" v="3105" actId="1035"/>
          <ac:spMkLst>
            <pc:docMk/>
            <pc:sldMk cId="1505654524" sldId="522"/>
            <ac:spMk id="43" creationId="{0E9A16CA-D825-459C-B94E-7505CD630C1D}"/>
          </ac:spMkLst>
        </pc:spChg>
        <pc:spChg chg="add mod">
          <ac:chgData name="Setsu, Masafumi" userId="3eab4316-656d-463e-9c0a-a20fffb01c44" providerId="ADAL" clId="{FF4ADEB3-769D-43E4-BC80-7EC59F6AE306}" dt="2021-12-16T07:13:32.407" v="3128" actId="20577"/>
          <ac:spMkLst>
            <pc:docMk/>
            <pc:sldMk cId="1505654524" sldId="522"/>
            <ac:spMk id="44" creationId="{43EEDB26-258D-4D78-A089-A283C45B36A9}"/>
          </ac:spMkLst>
        </pc:spChg>
        <pc:spChg chg="add mod ord">
          <ac:chgData name="Setsu, Masafumi" userId="3eab4316-656d-463e-9c0a-a20fffb01c44" providerId="ADAL" clId="{FF4ADEB3-769D-43E4-BC80-7EC59F6AE306}" dt="2021-12-17T04:41:53.063" v="3657" actId="167"/>
          <ac:spMkLst>
            <pc:docMk/>
            <pc:sldMk cId="1505654524" sldId="522"/>
            <ac:spMk id="45" creationId="{58415F2B-3D67-43D7-A395-45255ECCCB11}"/>
          </ac:spMkLst>
        </pc:spChg>
        <pc:spChg chg="add mod">
          <ac:chgData name="Setsu, Masafumi" userId="3eab4316-656d-463e-9c0a-a20fffb01c44" providerId="ADAL" clId="{FF4ADEB3-769D-43E4-BC80-7EC59F6AE306}" dt="2021-12-16T07:13:01.474" v="3105" actId="1035"/>
          <ac:spMkLst>
            <pc:docMk/>
            <pc:sldMk cId="1505654524" sldId="522"/>
            <ac:spMk id="48" creationId="{99A76D36-7718-415E-A80B-CF4B85F34669}"/>
          </ac:spMkLst>
        </pc:spChg>
        <pc:spChg chg="add del mod">
          <ac:chgData name="Setsu, Masafumi" userId="3eab4316-656d-463e-9c0a-a20fffb01c44" providerId="ADAL" clId="{FF4ADEB3-769D-43E4-BC80-7EC59F6AE306}" dt="2021-12-16T07:56:02.195" v="3634" actId="478"/>
          <ac:spMkLst>
            <pc:docMk/>
            <pc:sldMk cId="1505654524" sldId="522"/>
            <ac:spMk id="49" creationId="{98202CF6-D990-4647-A091-A8C7EE4171A9}"/>
          </ac:spMkLst>
        </pc:spChg>
        <pc:spChg chg="add mod">
          <ac:chgData name="Setsu, Masafumi" userId="3eab4316-656d-463e-9c0a-a20fffb01c44" providerId="ADAL" clId="{FF4ADEB3-769D-43E4-BC80-7EC59F6AE306}" dt="2021-12-17T05:26:13.531" v="4111" actId="1076"/>
          <ac:spMkLst>
            <pc:docMk/>
            <pc:sldMk cId="1505654524" sldId="522"/>
            <ac:spMk id="49" creationId="{BA48A170-BA6B-4AA9-8B44-66D758CB696C}"/>
          </ac:spMkLst>
        </pc:spChg>
        <pc:spChg chg="add mod">
          <ac:chgData name="Setsu, Masafumi" userId="3eab4316-656d-463e-9c0a-a20fffb01c44" providerId="ADAL" clId="{FF4ADEB3-769D-43E4-BC80-7EC59F6AE306}" dt="2021-12-17T04:43:36.381" v="3672" actId="1076"/>
          <ac:spMkLst>
            <pc:docMk/>
            <pc:sldMk cId="1505654524" sldId="522"/>
            <ac:spMk id="50" creationId="{10207739-C7EB-4B23-8B9E-F5FA6F760332}"/>
          </ac:spMkLst>
        </pc:spChg>
        <pc:spChg chg="add del mod">
          <ac:chgData name="Setsu, Masafumi" userId="3eab4316-656d-463e-9c0a-a20fffb01c44" providerId="ADAL" clId="{FF4ADEB3-769D-43E4-BC80-7EC59F6AE306}" dt="2021-12-16T07:56:02.195" v="3634" actId="478"/>
          <ac:spMkLst>
            <pc:docMk/>
            <pc:sldMk cId="1505654524" sldId="522"/>
            <ac:spMk id="50" creationId="{E71DC6C6-153C-4AC3-8AF1-DECC8A368BAF}"/>
          </ac:spMkLst>
        </pc:spChg>
        <pc:spChg chg="add mod">
          <ac:chgData name="Setsu, Masafumi" userId="3eab4316-656d-463e-9c0a-a20fffb01c44" providerId="ADAL" clId="{FF4ADEB3-769D-43E4-BC80-7EC59F6AE306}" dt="2021-12-16T07:53:47.461" v="3622" actId="571"/>
          <ac:spMkLst>
            <pc:docMk/>
            <pc:sldMk cId="1505654524" sldId="522"/>
            <ac:spMk id="51" creationId="{2DDBF753-7371-43EA-ABC5-95A865CE43F1}"/>
          </ac:spMkLst>
        </pc:spChg>
        <pc:spChg chg="add mod">
          <ac:chgData name="Setsu, Masafumi" userId="3eab4316-656d-463e-9c0a-a20fffb01c44" providerId="ADAL" clId="{FF4ADEB3-769D-43E4-BC80-7EC59F6AE306}" dt="2021-12-17T05:26:13.531" v="4111" actId="1076"/>
          <ac:spMkLst>
            <pc:docMk/>
            <pc:sldMk cId="1505654524" sldId="522"/>
            <ac:spMk id="52" creationId="{0C88CDC1-BC82-40B0-8162-9BC9102B0C6F}"/>
          </ac:spMkLst>
        </pc:spChg>
        <pc:spChg chg="add mod">
          <ac:chgData name="Setsu, Masafumi" userId="3eab4316-656d-463e-9c0a-a20fffb01c44" providerId="ADAL" clId="{FF4ADEB3-769D-43E4-BC80-7EC59F6AE306}" dt="2021-12-17T04:51:36.944" v="3820" actId="1076"/>
          <ac:spMkLst>
            <pc:docMk/>
            <pc:sldMk cId="1505654524" sldId="522"/>
            <ac:spMk id="53" creationId="{DF347778-DA7C-445E-A1C6-E02BEFBCD4A5}"/>
          </ac:spMkLst>
        </pc:spChg>
        <pc:spChg chg="add mod ord">
          <ac:chgData name="Setsu, Masafumi" userId="3eab4316-656d-463e-9c0a-a20fffb01c44" providerId="ADAL" clId="{FF4ADEB3-769D-43E4-BC80-7EC59F6AE306}" dt="2021-12-16T07:57:51.526" v="3642" actId="167"/>
          <ac:spMkLst>
            <pc:docMk/>
            <pc:sldMk cId="1505654524" sldId="522"/>
            <ac:spMk id="54" creationId="{630BDEF2-E2A2-4BE8-8BE3-306A7FB47B2E}"/>
          </ac:spMkLst>
        </pc:spChg>
        <pc:spChg chg="add mod">
          <ac:chgData name="Setsu, Masafumi" userId="3eab4316-656d-463e-9c0a-a20fffb01c44" providerId="ADAL" clId="{FF4ADEB3-769D-43E4-BC80-7EC59F6AE306}" dt="2021-12-17T05:26:13.531" v="4111" actId="1076"/>
          <ac:spMkLst>
            <pc:docMk/>
            <pc:sldMk cId="1505654524" sldId="522"/>
            <ac:spMk id="55" creationId="{55475E88-265F-4588-8B61-5758E9EC98CA}"/>
          </ac:spMkLst>
        </pc:spChg>
        <pc:spChg chg="add mod">
          <ac:chgData name="Setsu, Masafumi" userId="3eab4316-656d-463e-9c0a-a20fffb01c44" providerId="ADAL" clId="{FF4ADEB3-769D-43E4-BC80-7EC59F6AE306}" dt="2021-12-17T04:51:36.944" v="3820" actId="1076"/>
          <ac:spMkLst>
            <pc:docMk/>
            <pc:sldMk cId="1505654524" sldId="522"/>
            <ac:spMk id="56" creationId="{9B6375B3-0803-4304-8AFC-661F46B972FC}"/>
          </ac:spMkLst>
        </pc:spChg>
        <pc:spChg chg="add mod">
          <ac:chgData name="Setsu, Masafumi" userId="3eab4316-656d-463e-9c0a-a20fffb01c44" providerId="ADAL" clId="{FF4ADEB3-769D-43E4-BC80-7EC59F6AE306}" dt="2021-12-16T07:58:37.405" v="3649" actId="1076"/>
          <ac:spMkLst>
            <pc:docMk/>
            <pc:sldMk cId="1505654524" sldId="522"/>
            <ac:spMk id="57" creationId="{FC787561-EDBD-44B7-AF5B-A07FA39FCB2C}"/>
          </ac:spMkLst>
        </pc:spChg>
        <pc:spChg chg="add mod">
          <ac:chgData name="Setsu, Masafumi" userId="3eab4316-656d-463e-9c0a-a20fffb01c44" providerId="ADAL" clId="{FF4ADEB3-769D-43E4-BC80-7EC59F6AE306}" dt="2021-12-17T05:26:13.531" v="4111" actId="1076"/>
          <ac:spMkLst>
            <pc:docMk/>
            <pc:sldMk cId="1505654524" sldId="522"/>
            <ac:spMk id="58" creationId="{6CA5543C-8F64-4CD3-8350-FCEEF041C2D5}"/>
          </ac:spMkLst>
        </pc:spChg>
        <pc:spChg chg="add mod">
          <ac:chgData name="Setsu, Masafumi" userId="3eab4316-656d-463e-9c0a-a20fffb01c44" providerId="ADAL" clId="{FF4ADEB3-769D-43E4-BC80-7EC59F6AE306}" dt="2021-12-17T04:51:36.944" v="3820" actId="1076"/>
          <ac:spMkLst>
            <pc:docMk/>
            <pc:sldMk cId="1505654524" sldId="522"/>
            <ac:spMk id="59" creationId="{889A22C4-A612-4807-B7A2-D6862256C115}"/>
          </ac:spMkLst>
        </pc:spChg>
        <pc:spChg chg="add mod">
          <ac:chgData name="Setsu, Masafumi" userId="3eab4316-656d-463e-9c0a-a20fffb01c44" providerId="ADAL" clId="{FF4ADEB3-769D-43E4-BC80-7EC59F6AE306}" dt="2021-12-17T04:43:59.192" v="3678" actId="20577"/>
          <ac:spMkLst>
            <pc:docMk/>
            <pc:sldMk cId="1505654524" sldId="522"/>
            <ac:spMk id="60" creationId="{0038D33F-8A49-421C-9868-7D04ABD6F5B2}"/>
          </ac:spMkLst>
        </pc:spChg>
        <pc:spChg chg="add mod">
          <ac:chgData name="Setsu, Masafumi" userId="3eab4316-656d-463e-9c0a-a20fffb01c44" providerId="ADAL" clId="{FF4ADEB3-769D-43E4-BC80-7EC59F6AE306}" dt="2021-12-17T04:44:09.704" v="3681" actId="20577"/>
          <ac:spMkLst>
            <pc:docMk/>
            <pc:sldMk cId="1505654524" sldId="522"/>
            <ac:spMk id="61" creationId="{CA05B484-C74B-46D7-9778-F7762AD37C4A}"/>
          </ac:spMkLst>
        </pc:spChg>
        <pc:spChg chg="add mod">
          <ac:chgData name="Setsu, Masafumi" userId="3eab4316-656d-463e-9c0a-a20fffb01c44" providerId="ADAL" clId="{FF4ADEB3-769D-43E4-BC80-7EC59F6AE306}" dt="2021-12-17T05:26:13.531" v="4111" actId="1076"/>
          <ac:spMkLst>
            <pc:docMk/>
            <pc:sldMk cId="1505654524" sldId="522"/>
            <ac:spMk id="62" creationId="{1163088B-C99B-4EF2-BD8C-996A740056DF}"/>
          </ac:spMkLst>
        </pc:spChg>
        <pc:spChg chg="add mod">
          <ac:chgData name="Setsu, Masafumi" userId="3eab4316-656d-463e-9c0a-a20fffb01c44" providerId="ADAL" clId="{FF4ADEB3-769D-43E4-BC80-7EC59F6AE306}" dt="2021-12-17T04:54:05.761" v="3834" actId="1036"/>
          <ac:spMkLst>
            <pc:docMk/>
            <pc:sldMk cId="1505654524" sldId="522"/>
            <ac:spMk id="63" creationId="{D2464094-CB3B-4BE6-9E43-E10A0F305EF1}"/>
          </ac:spMkLst>
        </pc:spChg>
        <pc:spChg chg="add mod">
          <ac:chgData name="Setsu, Masafumi" userId="3eab4316-656d-463e-9c0a-a20fffb01c44" providerId="ADAL" clId="{FF4ADEB3-769D-43E4-BC80-7EC59F6AE306}" dt="2021-12-17T05:33:41.426" v="4173" actId="1076"/>
          <ac:spMkLst>
            <pc:docMk/>
            <pc:sldMk cId="1505654524" sldId="522"/>
            <ac:spMk id="64" creationId="{BA9564BB-6FDC-4648-B3FB-1385F1ACA134}"/>
          </ac:spMkLst>
        </pc:spChg>
        <pc:cxnChg chg="del">
          <ac:chgData name="Setsu, Masafumi" userId="3eab4316-656d-463e-9c0a-a20fffb01c44" providerId="ADAL" clId="{FF4ADEB3-769D-43E4-BC80-7EC59F6AE306}" dt="2021-12-17T04:43:01.313" v="3667" actId="478"/>
          <ac:cxnSpMkLst>
            <pc:docMk/>
            <pc:sldMk cId="1505654524" sldId="522"/>
            <ac:cxnSpMk id="32" creationId="{86A1454F-DF0F-483A-8C11-C21D38332D5F}"/>
          </ac:cxnSpMkLst>
        </pc:cxnChg>
        <pc:cxnChg chg="del">
          <ac:chgData name="Setsu, Masafumi" userId="3eab4316-656d-463e-9c0a-a20fffb01c44" providerId="ADAL" clId="{FF4ADEB3-769D-43E4-BC80-7EC59F6AE306}" dt="2021-12-17T04:48:59.269" v="3800" actId="478"/>
          <ac:cxnSpMkLst>
            <pc:docMk/>
            <pc:sldMk cId="1505654524" sldId="522"/>
            <ac:cxnSpMk id="34" creationId="{5380F536-B5D3-4FC8-A613-5A52A0BCEA8B}"/>
          </ac:cxnSpMkLst>
        </pc:cxnChg>
        <pc:cxnChg chg="add del mod">
          <ac:chgData name="Setsu, Masafumi" userId="3eab4316-656d-463e-9c0a-a20fffb01c44" providerId="ADAL" clId="{FF4ADEB3-769D-43E4-BC80-7EC59F6AE306}" dt="2021-12-16T07:13:06.151" v="3106" actId="478"/>
          <ac:cxnSpMkLst>
            <pc:docMk/>
            <pc:sldMk cId="1505654524" sldId="522"/>
            <ac:cxnSpMk id="45" creationId="{419C77F7-D74B-4533-8044-7F58E8BBA12A}"/>
          </ac:cxnSpMkLst>
        </pc:cxnChg>
        <pc:cxnChg chg="add mod">
          <ac:chgData name="Setsu, Masafumi" userId="3eab4316-656d-463e-9c0a-a20fffb01c44" providerId="ADAL" clId="{FF4ADEB3-769D-43E4-BC80-7EC59F6AE306}" dt="2021-12-16T07:13:01.474" v="3105" actId="1035"/>
          <ac:cxnSpMkLst>
            <pc:docMk/>
            <pc:sldMk cId="1505654524" sldId="522"/>
            <ac:cxnSpMk id="46" creationId="{59E22461-2CFD-4674-85A3-FBB304512B29}"/>
          </ac:cxnSpMkLst>
        </pc:cxnChg>
        <pc:cxnChg chg="add mod">
          <ac:chgData name="Setsu, Masafumi" userId="3eab4316-656d-463e-9c0a-a20fffb01c44" providerId="ADAL" clId="{FF4ADEB3-769D-43E4-BC80-7EC59F6AE306}" dt="2021-12-16T07:13:01.474" v="3105" actId="1035"/>
          <ac:cxnSpMkLst>
            <pc:docMk/>
            <pc:sldMk cId="1505654524" sldId="522"/>
            <ac:cxnSpMk id="47" creationId="{38E87AAA-DC5A-46FE-9254-A37925ACE394}"/>
          </ac:cxnSpMkLst>
        </pc:cxnChg>
      </pc:sldChg>
      <pc:sldChg chg="new del">
        <pc:chgData name="Setsu, Masafumi" userId="3eab4316-656d-463e-9c0a-a20fffb01c44" providerId="ADAL" clId="{FF4ADEB3-769D-43E4-BC80-7EC59F6AE306}" dt="2021-12-16T07:10:31.357" v="3067" actId="47"/>
        <pc:sldMkLst>
          <pc:docMk/>
          <pc:sldMk cId="2819686397" sldId="522"/>
        </pc:sldMkLst>
      </pc:sldChg>
      <pc:sldChg chg="addSp delSp modSp add mod">
        <pc:chgData name="Setsu, Masafumi" userId="3eab4316-656d-463e-9c0a-a20fffb01c44" providerId="ADAL" clId="{FF4ADEB3-769D-43E4-BC80-7EC59F6AE306}" dt="2021-12-17T05:42:51.833" v="4380"/>
        <pc:sldMkLst>
          <pc:docMk/>
          <pc:sldMk cId="2890104458" sldId="523"/>
        </pc:sldMkLst>
        <pc:spChg chg="mod">
          <ac:chgData name="Setsu, Masafumi" userId="3eab4316-656d-463e-9c0a-a20fffb01c44" providerId="ADAL" clId="{FF4ADEB3-769D-43E4-BC80-7EC59F6AE306}" dt="2021-12-17T05:34:10.288" v="4176" actId="313"/>
          <ac:spMkLst>
            <pc:docMk/>
            <pc:sldMk cId="2890104458" sldId="523"/>
            <ac:spMk id="14" creationId="{8A2488E5-0C75-405E-B987-6C48A51B09A1}"/>
          </ac:spMkLst>
        </pc:spChg>
        <pc:spChg chg="mod">
          <ac:chgData name="Setsu, Masafumi" userId="3eab4316-656d-463e-9c0a-a20fffb01c44" providerId="ADAL" clId="{FF4ADEB3-769D-43E4-BC80-7EC59F6AE306}" dt="2021-12-17T05:37:51.309" v="4290" actId="20577"/>
          <ac:spMkLst>
            <pc:docMk/>
            <pc:sldMk cId="2890104458" sldId="523"/>
            <ac:spMk id="20" creationId="{358248F3-12D5-4E4C-9F5A-5F65604DB81A}"/>
          </ac:spMkLst>
        </pc:spChg>
        <pc:spChg chg="mod">
          <ac:chgData name="Setsu, Masafumi" userId="3eab4316-656d-463e-9c0a-a20fffb01c44" providerId="ADAL" clId="{FF4ADEB3-769D-43E4-BC80-7EC59F6AE306}" dt="2021-12-17T05:39:48.633" v="4306" actId="1076"/>
          <ac:spMkLst>
            <pc:docMk/>
            <pc:sldMk cId="2890104458" sldId="523"/>
            <ac:spMk id="24" creationId="{5B86472A-D64E-4A40-A7F0-BD29BF636F16}"/>
          </ac:spMkLst>
        </pc:spChg>
        <pc:spChg chg="mod">
          <ac:chgData name="Setsu, Masafumi" userId="3eab4316-656d-463e-9c0a-a20fffb01c44" providerId="ADAL" clId="{FF4ADEB3-769D-43E4-BC80-7EC59F6AE306}" dt="2021-12-17T05:40:24.192" v="4311" actId="1036"/>
          <ac:spMkLst>
            <pc:docMk/>
            <pc:sldMk cId="2890104458" sldId="523"/>
            <ac:spMk id="26" creationId="{4016B1A4-E623-422D-9B60-EDF04AC32ECE}"/>
          </ac:spMkLst>
        </pc:spChg>
        <pc:spChg chg="mod">
          <ac:chgData name="Setsu, Masafumi" userId="3eab4316-656d-463e-9c0a-a20fffb01c44" providerId="ADAL" clId="{FF4ADEB3-769D-43E4-BC80-7EC59F6AE306}" dt="2021-12-17T05:40:50.267" v="4314" actId="1076"/>
          <ac:spMkLst>
            <pc:docMk/>
            <pc:sldMk cId="2890104458" sldId="523"/>
            <ac:spMk id="27" creationId="{B12F8C90-B58B-47B8-BAEC-1CA824348C40}"/>
          </ac:spMkLst>
        </pc:spChg>
        <pc:spChg chg="mod">
          <ac:chgData name="Setsu, Masafumi" userId="3eab4316-656d-463e-9c0a-a20fffb01c44" providerId="ADAL" clId="{FF4ADEB3-769D-43E4-BC80-7EC59F6AE306}" dt="2021-12-17T05:42:37.596" v="4379" actId="207"/>
          <ac:spMkLst>
            <pc:docMk/>
            <pc:sldMk cId="2890104458" sldId="523"/>
            <ac:spMk id="29" creationId="{8E8E215A-79D1-4262-BDEB-4D3AC7361116}"/>
          </ac:spMkLst>
        </pc:spChg>
        <pc:spChg chg="mod">
          <ac:chgData name="Setsu, Masafumi" userId="3eab4316-656d-463e-9c0a-a20fffb01c44" providerId="ADAL" clId="{FF4ADEB3-769D-43E4-BC80-7EC59F6AE306}" dt="2021-12-17T05:42:51.833" v="4380"/>
          <ac:spMkLst>
            <pc:docMk/>
            <pc:sldMk cId="2890104458" sldId="523"/>
            <ac:spMk id="42" creationId="{B2126CA5-33B6-4B3C-8CCB-89C63F465680}"/>
          </ac:spMkLst>
        </pc:spChg>
        <pc:spChg chg="del">
          <ac:chgData name="Setsu, Masafumi" userId="3eab4316-656d-463e-9c0a-a20fffb01c44" providerId="ADAL" clId="{FF4ADEB3-769D-43E4-BC80-7EC59F6AE306}" dt="2021-12-17T05:39:18.534" v="4301" actId="478"/>
          <ac:spMkLst>
            <pc:docMk/>
            <pc:sldMk cId="2890104458" sldId="523"/>
            <ac:spMk id="49" creationId="{BA48A170-BA6B-4AA9-8B44-66D758CB696C}"/>
          </ac:spMkLst>
        </pc:spChg>
        <pc:spChg chg="del mod">
          <ac:chgData name="Setsu, Masafumi" userId="3eab4316-656d-463e-9c0a-a20fffb01c44" providerId="ADAL" clId="{FF4ADEB3-769D-43E4-BC80-7EC59F6AE306}" dt="2021-12-17T05:39:20.794" v="4303" actId="478"/>
          <ac:spMkLst>
            <pc:docMk/>
            <pc:sldMk cId="2890104458" sldId="523"/>
            <ac:spMk id="57" creationId="{FC787561-EDBD-44B7-AF5B-A07FA39FCB2C}"/>
          </ac:spMkLst>
        </pc:spChg>
        <pc:spChg chg="mod">
          <ac:chgData name="Setsu, Masafumi" userId="3eab4316-656d-463e-9c0a-a20fffb01c44" providerId="ADAL" clId="{FF4ADEB3-769D-43E4-BC80-7EC59F6AE306}" dt="2021-12-17T05:38:41.361" v="4293" actId="20577"/>
          <ac:spMkLst>
            <pc:docMk/>
            <pc:sldMk cId="2890104458" sldId="523"/>
            <ac:spMk id="58" creationId="{6CA5543C-8F64-4CD3-8350-FCEEF041C2D5}"/>
          </ac:spMkLst>
        </pc:spChg>
        <pc:spChg chg="mod">
          <ac:chgData name="Setsu, Masafumi" userId="3eab4316-656d-463e-9c0a-a20fffb01c44" providerId="ADAL" clId="{FF4ADEB3-769D-43E4-BC80-7EC59F6AE306}" dt="2021-12-17T05:38:17.970" v="4291" actId="20577"/>
          <ac:spMkLst>
            <pc:docMk/>
            <pc:sldMk cId="2890104458" sldId="523"/>
            <ac:spMk id="59" creationId="{889A22C4-A612-4807-B7A2-D6862256C115}"/>
          </ac:spMkLst>
        </pc:spChg>
        <pc:spChg chg="del">
          <ac:chgData name="Setsu, Masafumi" userId="3eab4316-656d-463e-9c0a-a20fffb01c44" providerId="ADAL" clId="{FF4ADEB3-769D-43E4-BC80-7EC59F6AE306}" dt="2021-12-17T05:39:19.787" v="4302" actId="478"/>
          <ac:spMkLst>
            <pc:docMk/>
            <pc:sldMk cId="2890104458" sldId="523"/>
            <ac:spMk id="60" creationId="{0038D33F-8A49-421C-9868-7D04ABD6F5B2}"/>
          </ac:spMkLst>
        </pc:spChg>
        <pc:spChg chg="mod">
          <ac:chgData name="Setsu, Masafumi" userId="3eab4316-656d-463e-9c0a-a20fffb01c44" providerId="ADAL" clId="{FF4ADEB3-769D-43E4-BC80-7EC59F6AE306}" dt="2021-12-17T05:38:31.317" v="4292" actId="20577"/>
          <ac:spMkLst>
            <pc:docMk/>
            <pc:sldMk cId="2890104458" sldId="523"/>
            <ac:spMk id="61" creationId="{CA05B484-C74B-46D7-9778-F7762AD37C4A}"/>
          </ac:spMkLst>
        </pc:spChg>
        <pc:spChg chg="del">
          <ac:chgData name="Setsu, Masafumi" userId="3eab4316-656d-463e-9c0a-a20fffb01c44" providerId="ADAL" clId="{FF4ADEB3-769D-43E4-BC80-7EC59F6AE306}" dt="2021-12-17T05:39:17.522" v="4300" actId="478"/>
          <ac:spMkLst>
            <pc:docMk/>
            <pc:sldMk cId="2890104458" sldId="523"/>
            <ac:spMk id="62" creationId="{1163088B-C99B-4EF2-BD8C-996A740056DF}"/>
          </ac:spMkLst>
        </pc:spChg>
        <pc:spChg chg="del">
          <ac:chgData name="Setsu, Masafumi" userId="3eab4316-656d-463e-9c0a-a20fffb01c44" providerId="ADAL" clId="{FF4ADEB3-769D-43E4-BC80-7EC59F6AE306}" dt="2021-12-17T05:40:14.015" v="4307" actId="478"/>
          <ac:spMkLst>
            <pc:docMk/>
            <pc:sldMk cId="2890104458" sldId="523"/>
            <ac:spMk id="63" creationId="{D2464094-CB3B-4BE6-9E43-E10A0F305EF1}"/>
          </ac:spMkLst>
        </pc:spChg>
        <pc:spChg chg="del">
          <ac:chgData name="Setsu, Masafumi" userId="3eab4316-656d-463e-9c0a-a20fffb01c44" providerId="ADAL" clId="{FF4ADEB3-769D-43E4-BC80-7EC59F6AE306}" dt="2021-12-17T05:42:31.081" v="4377" actId="478"/>
          <ac:spMkLst>
            <pc:docMk/>
            <pc:sldMk cId="2890104458" sldId="523"/>
            <ac:spMk id="64" creationId="{BA9564BB-6FDC-4648-B3FB-1385F1ACA134}"/>
          </ac:spMkLst>
        </pc:spChg>
        <pc:spChg chg="add mod">
          <ac:chgData name="Setsu, Masafumi" userId="3eab4316-656d-463e-9c0a-a20fffb01c44" providerId="ADAL" clId="{FF4ADEB3-769D-43E4-BC80-7EC59F6AE306}" dt="2021-12-17T05:38:54.050" v="4296" actId="571"/>
          <ac:spMkLst>
            <pc:docMk/>
            <pc:sldMk cId="2890104458" sldId="523"/>
            <ac:spMk id="65" creationId="{3BBF9858-3ABC-4F78-839D-D32D08099C08}"/>
          </ac:spMkLst>
        </pc:spChg>
        <pc:spChg chg="add mod">
          <ac:chgData name="Setsu, Masafumi" userId="3eab4316-656d-463e-9c0a-a20fffb01c44" providerId="ADAL" clId="{FF4ADEB3-769D-43E4-BC80-7EC59F6AE306}" dt="2021-12-17T05:39:04.206" v="4299" actId="20577"/>
          <ac:spMkLst>
            <pc:docMk/>
            <pc:sldMk cId="2890104458" sldId="523"/>
            <ac:spMk id="66" creationId="{7F741471-0015-4184-82FD-712AB7DDC675}"/>
          </ac:spMkLst>
        </pc:spChg>
      </pc:sldChg>
      <pc:sldMasterChg chg="modSldLayout">
        <pc:chgData name="Setsu, Masafumi" userId="3eab4316-656d-463e-9c0a-a20fffb01c44" providerId="ADAL" clId="{FF4ADEB3-769D-43E4-BC80-7EC59F6AE306}" dt="2021-12-10T03:25:51.373" v="1766"/>
        <pc:sldMasterMkLst>
          <pc:docMk/>
          <pc:sldMasterMk cId="3521521998" sldId="2147483662"/>
        </pc:sldMasterMkLst>
        <pc:sldLayoutChg chg="modSp mod">
          <pc:chgData name="Setsu, Masafumi" userId="3eab4316-656d-463e-9c0a-a20fffb01c44" providerId="ADAL" clId="{FF4ADEB3-769D-43E4-BC80-7EC59F6AE306}" dt="2021-12-10T03:25:51.373" v="1766"/>
          <pc:sldLayoutMkLst>
            <pc:docMk/>
            <pc:sldMasterMk cId="3521521998" sldId="2147483662"/>
            <pc:sldLayoutMk cId="3511651743" sldId="2147483674"/>
          </pc:sldLayoutMkLst>
          <pc:spChg chg="mod">
            <ac:chgData name="Setsu, Masafumi" userId="3eab4316-656d-463e-9c0a-a20fffb01c44" providerId="ADAL" clId="{FF4ADEB3-769D-43E4-BC80-7EC59F6AE306}" dt="2021-12-10T03:25:51.373" v="1766"/>
            <ac:spMkLst>
              <pc:docMk/>
              <pc:sldMasterMk cId="3521521998" sldId="2147483662"/>
              <pc:sldLayoutMk cId="3511651743" sldId="2147483674"/>
              <ac:spMk id="10" creationId="{EB5328DE-E65E-406D-9DDD-5285E815CB30}"/>
            </ac:spMkLst>
          </pc:spChg>
        </pc:sldLayoutChg>
      </pc:sldMasterChg>
    </pc:docChg>
  </pc:docChgLst>
  <pc:docChgLst>
    <pc:chgData name="Setsu, Masafumi" userId="3eab4316-656d-463e-9c0a-a20fffb01c44" providerId="ADAL" clId="{4801E83B-2B27-4C55-B630-EA3FC91F02E7}"/>
    <pc:docChg chg="modSld">
      <pc:chgData name="Setsu, Masafumi" userId="3eab4316-656d-463e-9c0a-a20fffb01c44" providerId="ADAL" clId="{4801E83B-2B27-4C55-B630-EA3FC91F02E7}" dt="2022-02-11T07:26:00.512" v="0"/>
      <pc:docMkLst>
        <pc:docMk/>
      </pc:docMkLst>
      <pc:sldChg chg="modSp mod">
        <pc:chgData name="Setsu, Masafumi" userId="3eab4316-656d-463e-9c0a-a20fffb01c44" providerId="ADAL" clId="{4801E83B-2B27-4C55-B630-EA3FC91F02E7}" dt="2022-02-11T07:26:00.512" v="0"/>
        <pc:sldMkLst>
          <pc:docMk/>
          <pc:sldMk cId="3872108386" sldId="487"/>
        </pc:sldMkLst>
        <pc:spChg chg="mod">
          <ac:chgData name="Setsu, Masafumi" userId="3eab4316-656d-463e-9c0a-a20fffb01c44" providerId="ADAL" clId="{4801E83B-2B27-4C55-B630-EA3FC91F02E7}" dt="2022-02-11T07:26:00.512" v="0"/>
          <ac:spMkLst>
            <pc:docMk/>
            <pc:sldMk cId="3872108386" sldId="487"/>
            <ac:spMk id="7" creationId="{46B13647-7641-4051-8AAF-6225E0A82A79}"/>
          </ac:spMkLst>
        </pc:spChg>
      </pc:sldChg>
    </pc:docChg>
  </pc:docChgLst>
  <pc:docChgLst>
    <pc:chgData name="Setsu, Masafumi" userId="3eab4316-656d-463e-9c0a-a20fffb01c44" providerId="ADAL" clId="{E382B824-BC02-4C57-BB83-A30FB3890EA1}"/>
    <pc:docChg chg="undo redo custSel addSld delSld modSld sldOrd modMainMaster">
      <pc:chgData name="Setsu, Masafumi" userId="3eab4316-656d-463e-9c0a-a20fffb01c44" providerId="ADAL" clId="{E382B824-BC02-4C57-BB83-A30FB3890EA1}" dt="2022-02-10T09:27:59.083" v="1381"/>
      <pc:docMkLst>
        <pc:docMk/>
      </pc:docMkLst>
      <pc:sldChg chg="addSp delSp modSp mod">
        <pc:chgData name="Setsu, Masafumi" userId="3eab4316-656d-463e-9c0a-a20fffb01c44" providerId="ADAL" clId="{E382B824-BC02-4C57-BB83-A30FB3890EA1}" dt="2022-02-10T07:07:58.976" v="189" actId="20577"/>
        <pc:sldMkLst>
          <pc:docMk/>
          <pc:sldMk cId="3872108386" sldId="487"/>
        </pc:sldMkLst>
        <pc:spChg chg="mod">
          <ac:chgData name="Setsu, Masafumi" userId="3eab4316-656d-463e-9c0a-a20fffb01c44" providerId="ADAL" clId="{E382B824-BC02-4C57-BB83-A30FB3890EA1}" dt="2022-02-10T07:07:58.976" v="189" actId="20577"/>
          <ac:spMkLst>
            <pc:docMk/>
            <pc:sldMk cId="3872108386" sldId="487"/>
            <ac:spMk id="2" creationId="{F8C1ECA6-DC22-4A56-85C1-7E65EC5CE02F}"/>
          </ac:spMkLst>
        </pc:spChg>
        <pc:spChg chg="del">
          <ac:chgData name="Setsu, Masafumi" userId="3eab4316-656d-463e-9c0a-a20fffb01c44" providerId="ADAL" clId="{E382B824-BC02-4C57-BB83-A30FB3890EA1}" dt="2022-02-10T07:05:31.716" v="131" actId="478"/>
          <ac:spMkLst>
            <pc:docMk/>
            <pc:sldMk cId="3872108386" sldId="487"/>
            <ac:spMk id="4" creationId="{DBA1404D-833E-4EB8-A9FF-339B0CE59E16}"/>
          </ac:spMkLst>
        </pc:spChg>
        <pc:spChg chg="del mod">
          <ac:chgData name="Setsu, Masafumi" userId="3eab4316-656d-463e-9c0a-a20fffb01c44" providerId="ADAL" clId="{E382B824-BC02-4C57-BB83-A30FB3890EA1}" dt="2022-02-10T07:05:33.351" v="133" actId="478"/>
          <ac:spMkLst>
            <pc:docMk/>
            <pc:sldMk cId="3872108386" sldId="487"/>
            <ac:spMk id="5" creationId="{FA906545-212D-4884-ADEC-6F44FF6D3F6C}"/>
          </ac:spMkLst>
        </pc:spChg>
        <pc:spChg chg="add mod">
          <ac:chgData name="Setsu, Masafumi" userId="3eab4316-656d-463e-9c0a-a20fffb01c44" providerId="ADAL" clId="{E382B824-BC02-4C57-BB83-A30FB3890EA1}" dt="2022-02-10T07:04:34.153" v="117" actId="14100"/>
          <ac:spMkLst>
            <pc:docMk/>
            <pc:sldMk cId="3872108386" sldId="487"/>
            <ac:spMk id="6" creationId="{AFF80838-1672-4264-8A38-A879D1447E42}"/>
          </ac:spMkLst>
        </pc:spChg>
        <pc:spChg chg="add mod">
          <ac:chgData name="Setsu, Masafumi" userId="3eab4316-656d-463e-9c0a-a20fffb01c44" providerId="ADAL" clId="{E382B824-BC02-4C57-BB83-A30FB3890EA1}" dt="2022-02-10T07:05:06.196" v="128" actId="20577"/>
          <ac:spMkLst>
            <pc:docMk/>
            <pc:sldMk cId="3872108386" sldId="487"/>
            <ac:spMk id="7" creationId="{46B13647-7641-4051-8AAF-6225E0A82A79}"/>
          </ac:spMkLst>
        </pc:spChg>
        <pc:spChg chg="add del mod">
          <ac:chgData name="Setsu, Masafumi" userId="3eab4316-656d-463e-9c0a-a20fffb01c44" providerId="ADAL" clId="{E382B824-BC02-4C57-BB83-A30FB3890EA1}" dt="2022-02-10T07:05:36.205" v="135" actId="478"/>
          <ac:spMkLst>
            <pc:docMk/>
            <pc:sldMk cId="3872108386" sldId="487"/>
            <ac:spMk id="8" creationId="{63AA285F-CFD5-41E2-ADE4-38D6939A52DC}"/>
          </ac:spMkLst>
        </pc:spChg>
        <pc:spChg chg="mod">
          <ac:chgData name="Setsu, Masafumi" userId="3eab4316-656d-463e-9c0a-a20fffb01c44" providerId="ADAL" clId="{E382B824-BC02-4C57-BB83-A30FB3890EA1}" dt="2022-02-10T07:05:56.130" v="145" actId="1076"/>
          <ac:spMkLst>
            <pc:docMk/>
            <pc:sldMk cId="3872108386" sldId="487"/>
            <ac:spMk id="9" creationId="{98686C3A-4198-43E5-838C-5B7E730689E6}"/>
          </ac:spMkLst>
        </pc:spChg>
        <pc:spChg chg="add del mod">
          <ac:chgData name="Setsu, Masafumi" userId="3eab4316-656d-463e-9c0a-a20fffb01c44" providerId="ADAL" clId="{E382B824-BC02-4C57-BB83-A30FB3890EA1}" dt="2022-02-10T07:05:35.004" v="134" actId="478"/>
          <ac:spMkLst>
            <pc:docMk/>
            <pc:sldMk cId="3872108386" sldId="487"/>
            <ac:spMk id="11" creationId="{32DE1C41-E46C-4264-A076-2B76B3273570}"/>
          </ac:spMkLst>
        </pc:spChg>
      </pc:sldChg>
      <pc:sldChg chg="del">
        <pc:chgData name="Setsu, Masafumi" userId="3eab4316-656d-463e-9c0a-a20fffb01c44" providerId="ADAL" clId="{E382B824-BC02-4C57-BB83-A30FB3890EA1}" dt="2022-02-10T07:20:07.858" v="339" actId="2696"/>
        <pc:sldMkLst>
          <pc:docMk/>
          <pc:sldMk cId="3536813820" sldId="497"/>
        </pc:sldMkLst>
      </pc:sldChg>
      <pc:sldChg chg="modSp mod">
        <pc:chgData name="Setsu, Masafumi" userId="3eab4316-656d-463e-9c0a-a20fffb01c44" providerId="ADAL" clId="{E382B824-BC02-4C57-BB83-A30FB3890EA1}" dt="2022-02-10T08:53:55.559" v="753" actId="20577"/>
        <pc:sldMkLst>
          <pc:docMk/>
          <pc:sldMk cId="640790926" sldId="512"/>
        </pc:sldMkLst>
        <pc:spChg chg="mod">
          <ac:chgData name="Setsu, Masafumi" userId="3eab4316-656d-463e-9c0a-a20fffb01c44" providerId="ADAL" clId="{E382B824-BC02-4C57-BB83-A30FB3890EA1}" dt="2022-02-10T08:53:55.559" v="753" actId="20577"/>
          <ac:spMkLst>
            <pc:docMk/>
            <pc:sldMk cId="640790926" sldId="512"/>
            <ac:spMk id="42" creationId="{B2126CA5-33B6-4B3C-8CCB-89C63F465680}"/>
          </ac:spMkLst>
        </pc:spChg>
      </pc:sldChg>
      <pc:sldChg chg="addSp delSp modSp mod">
        <pc:chgData name="Setsu, Masafumi" userId="3eab4316-656d-463e-9c0a-a20fffb01c44" providerId="ADAL" clId="{E382B824-BC02-4C57-BB83-A30FB3890EA1}" dt="2022-02-10T08:49:28.642" v="742" actId="20577"/>
        <pc:sldMkLst>
          <pc:docMk/>
          <pc:sldMk cId="4240037140" sldId="516"/>
        </pc:sldMkLst>
        <pc:spChg chg="mod">
          <ac:chgData name="Setsu, Masafumi" userId="3eab4316-656d-463e-9c0a-a20fffb01c44" providerId="ADAL" clId="{E382B824-BC02-4C57-BB83-A30FB3890EA1}" dt="2022-02-10T07:46:13.719" v="574" actId="20577"/>
          <ac:spMkLst>
            <pc:docMk/>
            <pc:sldMk cId="4240037140" sldId="516"/>
            <ac:spMk id="14" creationId="{8A2488E5-0C75-405E-B987-6C48A51B09A1}"/>
          </ac:spMkLst>
        </pc:spChg>
        <pc:spChg chg="mod">
          <ac:chgData name="Setsu, Masafumi" userId="3eab4316-656d-463e-9c0a-a20fffb01c44" providerId="ADAL" clId="{E382B824-BC02-4C57-BB83-A30FB3890EA1}" dt="2022-02-10T08:49:28.642" v="742" actId="20577"/>
          <ac:spMkLst>
            <pc:docMk/>
            <pc:sldMk cId="4240037140" sldId="516"/>
            <ac:spMk id="42" creationId="{B2126CA5-33B6-4B3C-8CCB-89C63F465680}"/>
          </ac:spMkLst>
        </pc:spChg>
        <pc:picChg chg="add del mod">
          <ac:chgData name="Setsu, Masafumi" userId="3eab4316-656d-463e-9c0a-a20fffb01c44" providerId="ADAL" clId="{E382B824-BC02-4C57-BB83-A30FB3890EA1}" dt="2022-02-10T08:43:26.227" v="706" actId="478"/>
          <ac:picMkLst>
            <pc:docMk/>
            <pc:sldMk cId="4240037140" sldId="516"/>
            <ac:picMk id="3" creationId="{45F931A8-E56D-4835-94DB-372A128081A1}"/>
          </ac:picMkLst>
        </pc:picChg>
      </pc:sldChg>
      <pc:sldChg chg="modSp mod">
        <pc:chgData name="Setsu, Masafumi" userId="3eab4316-656d-463e-9c0a-a20fffb01c44" providerId="ADAL" clId="{E382B824-BC02-4C57-BB83-A30FB3890EA1}" dt="2022-02-10T07:48:27.698" v="625" actId="20577"/>
        <pc:sldMkLst>
          <pc:docMk/>
          <pc:sldMk cId="3213683453" sldId="518"/>
        </pc:sldMkLst>
        <pc:spChg chg="mod">
          <ac:chgData name="Setsu, Masafumi" userId="3eab4316-656d-463e-9c0a-a20fffb01c44" providerId="ADAL" clId="{E382B824-BC02-4C57-BB83-A30FB3890EA1}" dt="2022-02-10T07:15:06.942" v="336" actId="1076"/>
          <ac:spMkLst>
            <pc:docMk/>
            <pc:sldMk cId="3213683453" sldId="518"/>
            <ac:spMk id="2" creationId="{9EBB0BF6-45EA-4E50-B0F6-57639B9CD85B}"/>
          </ac:spMkLst>
        </pc:spChg>
        <pc:spChg chg="mod">
          <ac:chgData name="Setsu, Masafumi" userId="3eab4316-656d-463e-9c0a-a20fffb01c44" providerId="ADAL" clId="{E382B824-BC02-4C57-BB83-A30FB3890EA1}" dt="2022-02-10T07:48:27.698" v="625" actId="20577"/>
          <ac:spMkLst>
            <pc:docMk/>
            <pc:sldMk cId="3213683453" sldId="518"/>
            <ac:spMk id="15" creationId="{35639C7C-2B7F-49EC-B591-7F0603CA48C3}"/>
          </ac:spMkLst>
        </pc:spChg>
      </pc:sldChg>
      <pc:sldChg chg="modSp mod">
        <pc:chgData name="Setsu, Masafumi" userId="3eab4316-656d-463e-9c0a-a20fffb01c44" providerId="ADAL" clId="{E382B824-BC02-4C57-BB83-A30FB3890EA1}" dt="2022-02-10T08:59:34.201" v="762" actId="20577"/>
        <pc:sldMkLst>
          <pc:docMk/>
          <pc:sldMk cId="2890104458" sldId="523"/>
        </pc:sldMkLst>
        <pc:spChg chg="mod">
          <ac:chgData name="Setsu, Masafumi" userId="3eab4316-656d-463e-9c0a-a20fffb01c44" providerId="ADAL" clId="{E382B824-BC02-4C57-BB83-A30FB3890EA1}" dt="2022-02-10T07:46:16.391" v="575" actId="20577"/>
          <ac:spMkLst>
            <pc:docMk/>
            <pc:sldMk cId="2890104458" sldId="523"/>
            <ac:spMk id="14" creationId="{8A2488E5-0C75-405E-B987-6C48A51B09A1}"/>
          </ac:spMkLst>
        </pc:spChg>
        <pc:spChg chg="mod">
          <ac:chgData name="Setsu, Masafumi" userId="3eab4316-656d-463e-9c0a-a20fffb01c44" providerId="ADAL" clId="{E382B824-BC02-4C57-BB83-A30FB3890EA1}" dt="2022-02-10T08:59:34.201" v="762" actId="20577"/>
          <ac:spMkLst>
            <pc:docMk/>
            <pc:sldMk cId="2890104458" sldId="523"/>
            <ac:spMk id="42" creationId="{B2126CA5-33B6-4B3C-8CCB-89C63F465680}"/>
          </ac:spMkLst>
        </pc:spChg>
      </pc:sldChg>
      <pc:sldChg chg="modSp new mod">
        <pc:chgData name="Setsu, Masafumi" userId="3eab4316-656d-463e-9c0a-a20fffb01c44" providerId="ADAL" clId="{E382B824-BC02-4C57-BB83-A30FB3890EA1}" dt="2022-02-10T09:25:33.739" v="1357" actId="20577"/>
        <pc:sldMkLst>
          <pc:docMk/>
          <pc:sldMk cId="3086861560" sldId="524"/>
        </pc:sldMkLst>
        <pc:spChg chg="mod">
          <ac:chgData name="Setsu, Masafumi" userId="3eab4316-656d-463e-9c0a-a20fffb01c44" providerId="ADAL" clId="{E382B824-BC02-4C57-BB83-A30FB3890EA1}" dt="2022-02-10T09:25:33.739" v="1357" actId="20577"/>
          <ac:spMkLst>
            <pc:docMk/>
            <pc:sldMk cId="3086861560" sldId="524"/>
            <ac:spMk id="2" creationId="{A2D1F1CF-94A0-4572-B29C-AE5446C492B2}"/>
          </ac:spMkLst>
        </pc:spChg>
        <pc:spChg chg="mod">
          <ac:chgData name="Setsu, Masafumi" userId="3eab4316-656d-463e-9c0a-a20fffb01c44" providerId="ADAL" clId="{E382B824-BC02-4C57-BB83-A30FB3890EA1}" dt="2022-02-10T09:02:56.408" v="769" actId="20577"/>
          <ac:spMkLst>
            <pc:docMk/>
            <pc:sldMk cId="3086861560" sldId="524"/>
            <ac:spMk id="3" creationId="{5F737850-85A1-41BB-8ABF-3861BDCF1068}"/>
          </ac:spMkLst>
        </pc:spChg>
      </pc:sldChg>
      <pc:sldChg chg="modSp add mod">
        <pc:chgData name="Setsu, Masafumi" userId="3eab4316-656d-463e-9c0a-a20fffb01c44" providerId="ADAL" clId="{E382B824-BC02-4C57-BB83-A30FB3890EA1}" dt="2022-02-10T07:51:07.561" v="702"/>
        <pc:sldMkLst>
          <pc:docMk/>
          <pc:sldMk cId="3337034036" sldId="525"/>
        </pc:sldMkLst>
        <pc:spChg chg="mod">
          <ac:chgData name="Setsu, Masafumi" userId="3eab4316-656d-463e-9c0a-a20fffb01c44" providerId="ADAL" clId="{E382B824-BC02-4C57-BB83-A30FB3890EA1}" dt="2022-02-10T07:51:07.561" v="702"/>
          <ac:spMkLst>
            <pc:docMk/>
            <pc:sldMk cId="3337034036" sldId="525"/>
            <ac:spMk id="2" creationId="{A2D1F1CF-94A0-4572-B29C-AE5446C492B2}"/>
          </ac:spMkLst>
        </pc:spChg>
        <pc:spChg chg="mod">
          <ac:chgData name="Setsu, Masafumi" userId="3eab4316-656d-463e-9c0a-a20fffb01c44" providerId="ADAL" clId="{E382B824-BC02-4C57-BB83-A30FB3890EA1}" dt="2022-02-10T07:48:05.161" v="601" actId="20577"/>
          <ac:spMkLst>
            <pc:docMk/>
            <pc:sldMk cId="3337034036" sldId="525"/>
            <ac:spMk id="3" creationId="{5F737850-85A1-41BB-8ABF-3861BDCF1068}"/>
          </ac:spMkLst>
        </pc:spChg>
      </pc:sldChg>
      <pc:sldChg chg="modSp add mod ord">
        <pc:chgData name="Setsu, Masafumi" userId="3eab4316-656d-463e-9c0a-a20fffb01c44" providerId="ADAL" clId="{E382B824-BC02-4C57-BB83-A30FB3890EA1}" dt="2022-02-10T09:27:59.083" v="1381"/>
        <pc:sldMkLst>
          <pc:docMk/>
          <pc:sldMk cId="494870810" sldId="526"/>
        </pc:sldMkLst>
        <pc:spChg chg="mod">
          <ac:chgData name="Setsu, Masafumi" userId="3eab4316-656d-463e-9c0a-a20fffb01c44" providerId="ADAL" clId="{E382B824-BC02-4C57-BB83-A30FB3890EA1}" dt="2022-02-10T09:27:51.142" v="1379" actId="20577"/>
          <ac:spMkLst>
            <pc:docMk/>
            <pc:sldMk cId="494870810" sldId="526"/>
            <ac:spMk id="2" creationId="{A2D1F1CF-94A0-4572-B29C-AE5446C492B2}"/>
          </ac:spMkLst>
        </pc:spChg>
        <pc:spChg chg="mod">
          <ac:chgData name="Setsu, Masafumi" userId="3eab4316-656d-463e-9c0a-a20fffb01c44" providerId="ADAL" clId="{E382B824-BC02-4C57-BB83-A30FB3890EA1}" dt="2022-02-10T09:27:39.805" v="1372" actId="20577"/>
          <ac:spMkLst>
            <pc:docMk/>
            <pc:sldMk cId="494870810" sldId="526"/>
            <ac:spMk id="3" creationId="{5F737850-85A1-41BB-8ABF-3861BDCF1068}"/>
          </ac:spMkLst>
        </pc:spChg>
      </pc:sldChg>
      <pc:sldChg chg="add del">
        <pc:chgData name="Setsu, Masafumi" userId="3eab4316-656d-463e-9c0a-a20fffb01c44" providerId="ADAL" clId="{E382B824-BC02-4C57-BB83-A30FB3890EA1}" dt="2022-02-10T08:47:27.387" v="738" actId="2696"/>
        <pc:sldMkLst>
          <pc:docMk/>
          <pc:sldMk cId="758888391" sldId="526"/>
        </pc:sldMkLst>
      </pc:sldChg>
      <pc:sldMasterChg chg="delSldLayout modSldLayout">
        <pc:chgData name="Setsu, Masafumi" userId="3eab4316-656d-463e-9c0a-a20fffb01c44" providerId="ADAL" clId="{E382B824-BC02-4C57-BB83-A30FB3890EA1}" dt="2022-02-10T07:20:07.858" v="339" actId="2696"/>
        <pc:sldMasterMkLst>
          <pc:docMk/>
          <pc:sldMasterMk cId="3521521998" sldId="2147483662"/>
        </pc:sldMasterMkLst>
        <pc:sldLayoutChg chg="delSp mod">
          <pc:chgData name="Setsu, Masafumi" userId="3eab4316-656d-463e-9c0a-a20fffb01c44" providerId="ADAL" clId="{E382B824-BC02-4C57-BB83-A30FB3890EA1}" dt="2022-02-10T07:01:38.654" v="2" actId="478"/>
          <pc:sldLayoutMkLst>
            <pc:docMk/>
            <pc:sldMasterMk cId="3521521998" sldId="2147483662"/>
            <pc:sldLayoutMk cId="3255709675" sldId="2147483670"/>
          </pc:sldLayoutMkLst>
          <pc:spChg chg="del">
            <ac:chgData name="Setsu, Masafumi" userId="3eab4316-656d-463e-9c0a-a20fffb01c44" providerId="ADAL" clId="{E382B824-BC02-4C57-BB83-A30FB3890EA1}" dt="2022-02-10T07:01:38.654" v="2" actId="478"/>
            <ac:spMkLst>
              <pc:docMk/>
              <pc:sldMasterMk cId="3521521998" sldId="2147483662"/>
              <pc:sldLayoutMk cId="3255709675" sldId="2147483670"/>
              <ac:spMk id="12" creationId="{6C2CD2B6-F09D-44FA-A1F0-3ED9C9607D47}"/>
            </ac:spMkLst>
          </pc:spChg>
          <pc:picChg chg="del">
            <ac:chgData name="Setsu, Masafumi" userId="3eab4316-656d-463e-9c0a-a20fffb01c44" providerId="ADAL" clId="{E382B824-BC02-4C57-BB83-A30FB3890EA1}" dt="2022-02-10T07:01:37.568" v="1" actId="478"/>
            <ac:picMkLst>
              <pc:docMk/>
              <pc:sldMasterMk cId="3521521998" sldId="2147483662"/>
              <pc:sldLayoutMk cId="3255709675" sldId="2147483670"/>
              <ac:picMk id="14" creationId="{7FAFEFED-3EF1-4774-BAF3-D0AE8AA53D95}"/>
            </ac:picMkLst>
          </pc:picChg>
          <pc:picChg chg="del">
            <ac:chgData name="Setsu, Masafumi" userId="3eab4316-656d-463e-9c0a-a20fffb01c44" providerId="ADAL" clId="{E382B824-BC02-4C57-BB83-A30FB3890EA1}" dt="2022-02-10T07:01:36.068" v="0" actId="478"/>
            <ac:picMkLst>
              <pc:docMk/>
              <pc:sldMasterMk cId="3521521998" sldId="2147483662"/>
              <pc:sldLayoutMk cId="3255709675" sldId="2147483670"/>
              <ac:picMk id="15" creationId="{B36A6EF1-559D-440A-BF01-A2E231B3B8E4}"/>
            </ac:picMkLst>
          </pc:picChg>
        </pc:sldLayoutChg>
        <pc:sldLayoutChg chg="delSp mod">
          <pc:chgData name="Setsu, Masafumi" userId="3eab4316-656d-463e-9c0a-a20fffb01c44" providerId="ADAL" clId="{E382B824-BC02-4C57-BB83-A30FB3890EA1}" dt="2022-02-10T07:01:50.356" v="8" actId="478"/>
          <pc:sldLayoutMkLst>
            <pc:docMk/>
            <pc:sldMasterMk cId="3521521998" sldId="2147483662"/>
            <pc:sldLayoutMk cId="3511651743" sldId="2147483674"/>
          </pc:sldLayoutMkLst>
          <pc:spChg chg="del">
            <ac:chgData name="Setsu, Masafumi" userId="3eab4316-656d-463e-9c0a-a20fffb01c44" providerId="ADAL" clId="{E382B824-BC02-4C57-BB83-A30FB3890EA1}" dt="2022-02-10T07:01:50.356" v="8" actId="478"/>
            <ac:spMkLst>
              <pc:docMk/>
              <pc:sldMasterMk cId="3521521998" sldId="2147483662"/>
              <pc:sldLayoutMk cId="3511651743" sldId="2147483674"/>
              <ac:spMk id="7" creationId="{4835C053-6D34-4FF3-8C73-30AC0904BC61}"/>
            </ac:spMkLst>
          </pc:spChg>
          <pc:spChg chg="del">
            <ac:chgData name="Setsu, Masafumi" userId="3eab4316-656d-463e-9c0a-a20fffb01c44" providerId="ADAL" clId="{E382B824-BC02-4C57-BB83-A30FB3890EA1}" dt="2022-02-10T07:01:46.530" v="5" actId="478"/>
            <ac:spMkLst>
              <pc:docMk/>
              <pc:sldMasterMk cId="3521521998" sldId="2147483662"/>
              <pc:sldLayoutMk cId="3511651743" sldId="2147483674"/>
              <ac:spMk id="8" creationId="{10E29888-3ECA-4079-83F5-D329474DCB97}"/>
            </ac:spMkLst>
          </pc:spChg>
          <pc:spChg chg="del">
            <ac:chgData name="Setsu, Masafumi" userId="3eab4316-656d-463e-9c0a-a20fffb01c44" providerId="ADAL" clId="{E382B824-BC02-4C57-BB83-A30FB3890EA1}" dt="2022-02-10T07:01:49.672" v="7" actId="478"/>
            <ac:spMkLst>
              <pc:docMk/>
              <pc:sldMasterMk cId="3521521998" sldId="2147483662"/>
              <pc:sldLayoutMk cId="3511651743" sldId="2147483674"/>
              <ac:spMk id="9" creationId="{32E1BCC1-E392-4AF1-9CDE-B6E7E65DA277}"/>
            </ac:spMkLst>
          </pc:spChg>
          <pc:spChg chg="del">
            <ac:chgData name="Setsu, Masafumi" userId="3eab4316-656d-463e-9c0a-a20fffb01c44" providerId="ADAL" clId="{E382B824-BC02-4C57-BB83-A30FB3890EA1}" dt="2022-02-10T07:01:48.734" v="6" actId="478"/>
            <ac:spMkLst>
              <pc:docMk/>
              <pc:sldMasterMk cId="3521521998" sldId="2147483662"/>
              <pc:sldLayoutMk cId="3511651743" sldId="2147483674"/>
              <ac:spMk id="10" creationId="{EB5328DE-E65E-406D-9DDD-5285E815CB30}"/>
            </ac:spMkLst>
          </pc:spChg>
          <pc:spChg chg="del">
            <ac:chgData name="Setsu, Masafumi" userId="3eab4316-656d-463e-9c0a-a20fffb01c44" providerId="ADAL" clId="{E382B824-BC02-4C57-BB83-A30FB3890EA1}" dt="2022-02-10T07:01:43.378" v="3" actId="478"/>
            <ac:spMkLst>
              <pc:docMk/>
              <pc:sldMasterMk cId="3521521998" sldId="2147483662"/>
              <pc:sldLayoutMk cId="3511651743" sldId="2147483674"/>
              <ac:spMk id="22" creationId="{8A00C1C4-7D85-4A5A-A460-6435D1838615}"/>
            </ac:spMkLst>
          </pc:spChg>
          <pc:picChg chg="del">
            <ac:chgData name="Setsu, Masafumi" userId="3eab4316-656d-463e-9c0a-a20fffb01c44" providerId="ADAL" clId="{E382B824-BC02-4C57-BB83-A30FB3890EA1}" dt="2022-02-10T07:01:44.827" v="4" actId="478"/>
            <ac:picMkLst>
              <pc:docMk/>
              <pc:sldMasterMk cId="3521521998" sldId="2147483662"/>
              <pc:sldLayoutMk cId="3511651743" sldId="2147483674"/>
              <ac:picMk id="24" creationId="{62D3A425-CABA-47D6-8824-689B9477B59D}"/>
            </ac:picMkLst>
          </pc:picChg>
        </pc:sldLayoutChg>
        <pc:sldLayoutChg chg="delSp del mod">
          <pc:chgData name="Setsu, Masafumi" userId="3eab4316-656d-463e-9c0a-a20fffb01c44" providerId="ADAL" clId="{E382B824-BC02-4C57-BB83-A30FB3890EA1}" dt="2022-02-10T07:20:07.858" v="339" actId="2696"/>
          <pc:sldLayoutMkLst>
            <pc:docMk/>
            <pc:sldMasterMk cId="3521521998" sldId="2147483662"/>
            <pc:sldLayoutMk cId="2592200233" sldId="2147483675"/>
          </pc:sldLayoutMkLst>
          <pc:spChg chg="del">
            <ac:chgData name="Setsu, Masafumi" userId="3eab4316-656d-463e-9c0a-a20fffb01c44" providerId="ADAL" clId="{E382B824-BC02-4C57-BB83-A30FB3890EA1}" dt="2022-02-10T07:02:07.238" v="16" actId="478"/>
            <ac:spMkLst>
              <pc:docMk/>
              <pc:sldMasterMk cId="3521521998" sldId="2147483662"/>
              <pc:sldLayoutMk cId="2592200233" sldId="2147483675"/>
              <ac:spMk id="5" creationId="{58391908-0B01-497F-A0DD-312D78223974}"/>
            </ac:spMkLst>
          </pc:spChg>
          <pc:picChg chg="del">
            <ac:chgData name="Setsu, Masafumi" userId="3eab4316-656d-463e-9c0a-a20fffb01c44" providerId="ADAL" clId="{E382B824-BC02-4C57-BB83-A30FB3890EA1}" dt="2022-02-10T07:02:08.061" v="17" actId="478"/>
            <ac:picMkLst>
              <pc:docMk/>
              <pc:sldMasterMk cId="3521521998" sldId="2147483662"/>
              <pc:sldLayoutMk cId="2592200233" sldId="2147483675"/>
              <ac:picMk id="6" creationId="{094FC72D-756C-4AAB-AA0A-2AC799D79EA6}"/>
            </ac:picMkLst>
          </pc:picChg>
          <pc:picChg chg="del">
            <ac:chgData name="Setsu, Masafumi" userId="3eab4316-656d-463e-9c0a-a20fffb01c44" providerId="ADAL" clId="{E382B824-BC02-4C57-BB83-A30FB3890EA1}" dt="2022-02-10T07:02:05.710" v="15" actId="478"/>
            <ac:picMkLst>
              <pc:docMk/>
              <pc:sldMasterMk cId="3521521998" sldId="2147483662"/>
              <pc:sldLayoutMk cId="2592200233" sldId="2147483675"/>
              <ac:picMk id="7" creationId="{36CAC3F7-C3B5-4D78-9D4D-9C1A2A5BDECA}"/>
            </ac:picMkLst>
          </pc:picChg>
        </pc:sldLayoutChg>
        <pc:sldLayoutChg chg="delSp mod">
          <pc:chgData name="Setsu, Masafumi" userId="3eab4316-656d-463e-9c0a-a20fffb01c44" providerId="ADAL" clId="{E382B824-BC02-4C57-BB83-A30FB3890EA1}" dt="2022-02-10T07:02:02.804" v="14" actId="478"/>
          <pc:sldLayoutMkLst>
            <pc:docMk/>
            <pc:sldMasterMk cId="3521521998" sldId="2147483662"/>
            <pc:sldLayoutMk cId="3242962054" sldId="2147483676"/>
          </pc:sldLayoutMkLst>
          <pc:spChg chg="del">
            <ac:chgData name="Setsu, Masafumi" userId="3eab4316-656d-463e-9c0a-a20fffb01c44" providerId="ADAL" clId="{E382B824-BC02-4C57-BB83-A30FB3890EA1}" dt="2022-02-10T07:02:00.218" v="12" actId="478"/>
            <ac:spMkLst>
              <pc:docMk/>
              <pc:sldMasterMk cId="3521521998" sldId="2147483662"/>
              <pc:sldLayoutMk cId="3242962054" sldId="2147483676"/>
              <ac:spMk id="7" creationId="{4835C053-6D34-4FF3-8C73-30AC0904BC61}"/>
            </ac:spMkLst>
          </pc:spChg>
          <pc:spChg chg="del">
            <ac:chgData name="Setsu, Masafumi" userId="3eab4316-656d-463e-9c0a-a20fffb01c44" providerId="ADAL" clId="{E382B824-BC02-4C57-BB83-A30FB3890EA1}" dt="2022-02-10T07:01:59.259" v="11" actId="478"/>
            <ac:spMkLst>
              <pc:docMk/>
              <pc:sldMasterMk cId="3521521998" sldId="2147483662"/>
              <pc:sldLayoutMk cId="3242962054" sldId="2147483676"/>
              <ac:spMk id="8" creationId="{10E29888-3ECA-4079-83F5-D329474DCB97}"/>
            </ac:spMkLst>
          </pc:spChg>
          <pc:spChg chg="del">
            <ac:chgData name="Setsu, Masafumi" userId="3eab4316-656d-463e-9c0a-a20fffb01c44" providerId="ADAL" clId="{E382B824-BC02-4C57-BB83-A30FB3890EA1}" dt="2022-02-10T07:02:02.804" v="14" actId="478"/>
            <ac:spMkLst>
              <pc:docMk/>
              <pc:sldMasterMk cId="3521521998" sldId="2147483662"/>
              <pc:sldLayoutMk cId="3242962054" sldId="2147483676"/>
              <ac:spMk id="9" creationId="{32E1BCC1-E392-4AF1-9CDE-B6E7E65DA277}"/>
            </ac:spMkLst>
          </pc:spChg>
          <pc:spChg chg="del">
            <ac:chgData name="Setsu, Masafumi" userId="3eab4316-656d-463e-9c0a-a20fffb01c44" providerId="ADAL" clId="{E382B824-BC02-4C57-BB83-A30FB3890EA1}" dt="2022-02-10T07:02:01.904" v="13" actId="478"/>
            <ac:spMkLst>
              <pc:docMk/>
              <pc:sldMasterMk cId="3521521998" sldId="2147483662"/>
              <pc:sldLayoutMk cId="3242962054" sldId="2147483676"/>
              <ac:spMk id="10" creationId="{EB5328DE-E65E-406D-9DDD-5285E815CB30}"/>
            </ac:spMkLst>
          </pc:spChg>
          <pc:spChg chg="del">
            <ac:chgData name="Setsu, Masafumi" userId="3eab4316-656d-463e-9c0a-a20fffb01c44" providerId="ADAL" clId="{E382B824-BC02-4C57-BB83-A30FB3890EA1}" dt="2022-02-10T07:01:53.731" v="9" actId="478"/>
            <ac:spMkLst>
              <pc:docMk/>
              <pc:sldMasterMk cId="3521521998" sldId="2147483662"/>
              <pc:sldLayoutMk cId="3242962054" sldId="2147483676"/>
              <ac:spMk id="12" creationId="{958A9B44-4873-49AC-ABF3-92E5164F59A2}"/>
            </ac:spMkLst>
          </pc:spChg>
          <pc:picChg chg="del">
            <ac:chgData name="Setsu, Masafumi" userId="3eab4316-656d-463e-9c0a-a20fffb01c44" providerId="ADAL" clId="{E382B824-BC02-4C57-BB83-A30FB3890EA1}" dt="2022-02-10T07:01:56.570" v="10" actId="478"/>
            <ac:picMkLst>
              <pc:docMk/>
              <pc:sldMasterMk cId="3521521998" sldId="2147483662"/>
              <pc:sldLayoutMk cId="3242962054" sldId="2147483676"/>
              <ac:picMk id="24" creationId="{62D3A425-CABA-47D6-8824-689B9477B59D}"/>
            </ac:picMkLst>
          </pc:picChg>
        </pc:sldLayoutChg>
        <pc:sldLayoutChg chg="delSp mod">
          <pc:chgData name="Setsu, Masafumi" userId="3eab4316-656d-463e-9c0a-a20fffb01c44" providerId="ADAL" clId="{E382B824-BC02-4C57-BB83-A30FB3890EA1}" dt="2022-02-10T07:02:19.564" v="22" actId="478"/>
          <pc:sldLayoutMkLst>
            <pc:docMk/>
            <pc:sldMasterMk cId="3521521998" sldId="2147483662"/>
            <pc:sldLayoutMk cId="1898852337" sldId="2147483677"/>
          </pc:sldLayoutMkLst>
          <pc:spChg chg="del">
            <ac:chgData name="Setsu, Masafumi" userId="3eab4316-656d-463e-9c0a-a20fffb01c44" providerId="ADAL" clId="{E382B824-BC02-4C57-BB83-A30FB3890EA1}" dt="2022-02-10T07:02:19.564" v="22" actId="478"/>
            <ac:spMkLst>
              <pc:docMk/>
              <pc:sldMasterMk cId="3521521998" sldId="2147483662"/>
              <pc:sldLayoutMk cId="1898852337" sldId="2147483677"/>
              <ac:spMk id="8" creationId="{4DAC57E6-28D9-4453-816A-C810C5DDB86C}"/>
            </ac:spMkLst>
          </pc:spChg>
          <pc:spChg chg="del">
            <ac:chgData name="Setsu, Masafumi" userId="3eab4316-656d-463e-9c0a-a20fffb01c44" providerId="ADAL" clId="{E382B824-BC02-4C57-BB83-A30FB3890EA1}" dt="2022-02-10T07:02:17.563" v="21" actId="478"/>
            <ac:spMkLst>
              <pc:docMk/>
              <pc:sldMasterMk cId="3521521998" sldId="2147483662"/>
              <pc:sldLayoutMk cId="1898852337" sldId="2147483677"/>
              <ac:spMk id="9" creationId="{E276F0FA-BF5D-4531-B765-9D5E4280815D}"/>
            </ac:spMkLst>
          </pc:spChg>
          <pc:spChg chg="del">
            <ac:chgData name="Setsu, Masafumi" userId="3eab4316-656d-463e-9c0a-a20fffb01c44" providerId="ADAL" clId="{E382B824-BC02-4C57-BB83-A30FB3890EA1}" dt="2022-02-10T07:02:13.378" v="19" actId="478"/>
            <ac:spMkLst>
              <pc:docMk/>
              <pc:sldMasterMk cId="3521521998" sldId="2147483662"/>
              <pc:sldLayoutMk cId="1898852337" sldId="2147483677"/>
              <ac:spMk id="10" creationId="{33FFA2D5-CD29-4D94-81BE-0BDCEFA982DF}"/>
            </ac:spMkLst>
          </pc:spChg>
          <pc:spChg chg="del">
            <ac:chgData name="Setsu, Masafumi" userId="3eab4316-656d-463e-9c0a-a20fffb01c44" providerId="ADAL" clId="{E382B824-BC02-4C57-BB83-A30FB3890EA1}" dt="2022-02-10T07:02:12.352" v="18" actId="478"/>
            <ac:spMkLst>
              <pc:docMk/>
              <pc:sldMasterMk cId="3521521998" sldId="2147483662"/>
              <pc:sldLayoutMk cId="1898852337" sldId="2147483677"/>
              <ac:spMk id="12" creationId="{1216BD55-648A-436A-A835-B01630C2C4EF}"/>
            </ac:spMkLst>
          </pc:spChg>
          <pc:picChg chg="del">
            <ac:chgData name="Setsu, Masafumi" userId="3eab4316-656d-463e-9c0a-a20fffb01c44" providerId="ADAL" clId="{E382B824-BC02-4C57-BB83-A30FB3890EA1}" dt="2022-02-10T07:02:14.408" v="20" actId="478"/>
            <ac:picMkLst>
              <pc:docMk/>
              <pc:sldMasterMk cId="3521521998" sldId="2147483662"/>
              <pc:sldLayoutMk cId="1898852337" sldId="2147483677"/>
              <ac:picMk id="14" creationId="{37C7E578-3D80-4759-9BB1-6127DDE89637}"/>
            </ac:picMkLst>
          </pc:picChg>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表紙">
    <p:spTree>
      <p:nvGrpSpPr>
        <p:cNvPr id="1" name=""/>
        <p:cNvGrpSpPr/>
        <p:nvPr/>
      </p:nvGrpSpPr>
      <p:grpSpPr>
        <a:xfrm>
          <a:off x="0" y="0"/>
          <a:ext cx="0" cy="0"/>
          <a:chOff x="0" y="0"/>
          <a:chExt cx="0" cy="0"/>
        </a:xfrm>
      </p:grpSpPr>
      <p:sp>
        <p:nvSpPr>
          <p:cNvPr id="11" name="タイトル 1">
            <a:extLst>
              <a:ext uri="{FF2B5EF4-FFF2-40B4-BE49-F238E27FC236}">
                <a16:creationId xmlns:a16="http://schemas.microsoft.com/office/drawing/2014/main" id="{FE356397-1CB8-444E-9A70-76E068199C5F}"/>
              </a:ext>
            </a:extLst>
          </p:cNvPr>
          <p:cNvSpPr>
            <a:spLocks noGrp="1"/>
          </p:cNvSpPr>
          <p:nvPr>
            <p:ph type="title"/>
          </p:nvPr>
        </p:nvSpPr>
        <p:spPr>
          <a:xfrm>
            <a:off x="572654" y="2224496"/>
            <a:ext cx="8608291" cy="661720"/>
          </a:xfrm>
        </p:spPr>
        <p:txBody>
          <a:bodyPr wrap="square">
            <a:spAutoFit/>
          </a:bodyPr>
          <a:lstStyle>
            <a:lvl1pPr>
              <a:defRPr sz="4000">
                <a:latin typeface="メイリオ" panose="020B0604030504040204" pitchFamily="50" charset="-128"/>
                <a:ea typeface="メイリオ" panose="020B0604030504040204" pitchFamily="50" charset="-128"/>
              </a:defRPr>
            </a:lvl1pPr>
          </a:lstStyle>
          <a:p>
            <a:r>
              <a:rPr kumimoji="1" lang="ja-JP" altLang="en-US"/>
              <a:t>マスター タイトルの書式設定</a:t>
            </a:r>
            <a:endParaRPr kumimoji="1" lang="ja-JP" altLang="en-US" dirty="0"/>
          </a:p>
        </p:txBody>
      </p:sp>
      <p:sp>
        <p:nvSpPr>
          <p:cNvPr id="13" name="テキスト プレースホルダー 12">
            <a:extLst>
              <a:ext uri="{FF2B5EF4-FFF2-40B4-BE49-F238E27FC236}">
                <a16:creationId xmlns:a16="http://schemas.microsoft.com/office/drawing/2014/main" id="{6923ABEE-A023-41D7-BF8E-07B76B725C96}"/>
              </a:ext>
            </a:extLst>
          </p:cNvPr>
          <p:cNvSpPr>
            <a:spLocks noGrp="1"/>
          </p:cNvSpPr>
          <p:nvPr>
            <p:ph type="body" sz="quarter" idx="10"/>
          </p:nvPr>
        </p:nvSpPr>
        <p:spPr>
          <a:xfrm>
            <a:off x="572653" y="3829404"/>
            <a:ext cx="6464594" cy="348557"/>
          </a:xfrm>
        </p:spPr>
        <p:txBody>
          <a:bodyPr anchor="t" anchorCtr="0">
            <a:normAutofit/>
          </a:bodyPr>
          <a:lstStyle>
            <a:lvl1pPr marL="0" indent="0">
              <a:buNone/>
              <a:defRPr sz="1800">
                <a:latin typeface="メイリオ" panose="020B0604030504040204" pitchFamily="50" charset="-128"/>
                <a:ea typeface="メイリオ" panose="020B0604030504040204" pitchFamily="50" charset="-128"/>
              </a:defRPr>
            </a:lvl1pPr>
          </a:lstStyle>
          <a:p>
            <a:pPr lvl="0"/>
            <a:r>
              <a:rPr kumimoji="1" lang="ja-JP" altLang="en-US"/>
              <a:t>マスター テキストの書式設定</a:t>
            </a:r>
          </a:p>
        </p:txBody>
      </p:sp>
      <p:sp>
        <p:nvSpPr>
          <p:cNvPr id="17" name="テキスト プレースホルダー 12">
            <a:extLst>
              <a:ext uri="{FF2B5EF4-FFF2-40B4-BE49-F238E27FC236}">
                <a16:creationId xmlns:a16="http://schemas.microsoft.com/office/drawing/2014/main" id="{212286A3-8018-491C-939D-27F7390BCEEB}"/>
              </a:ext>
            </a:extLst>
          </p:cNvPr>
          <p:cNvSpPr>
            <a:spLocks noGrp="1"/>
          </p:cNvSpPr>
          <p:nvPr>
            <p:ph type="body" sz="quarter" idx="11"/>
          </p:nvPr>
        </p:nvSpPr>
        <p:spPr>
          <a:xfrm>
            <a:off x="572653" y="4415880"/>
            <a:ext cx="6464594" cy="338554"/>
          </a:xfrm>
        </p:spPr>
        <p:txBody>
          <a:bodyPr anchor="t" anchorCtr="0">
            <a:spAutoFit/>
          </a:bodyPr>
          <a:lstStyle>
            <a:lvl1pPr marL="0" indent="0">
              <a:lnSpc>
                <a:spcPct val="100000"/>
              </a:lnSpc>
              <a:spcBef>
                <a:spcPts val="0"/>
              </a:spcBef>
              <a:buNone/>
              <a:defRPr sz="1600">
                <a:latin typeface="メイリオ" panose="020B0604030504040204" pitchFamily="50" charset="-128"/>
                <a:ea typeface="メイリオ" panose="020B0604030504040204" pitchFamily="50" charset="-128"/>
              </a:defRPr>
            </a:lvl1pPr>
          </a:lstStyle>
          <a:p>
            <a:pPr lvl="0"/>
            <a:r>
              <a:rPr kumimoji="1" lang="ja-JP" altLang="en-US"/>
              <a:t>マスター テキストの書式設定</a:t>
            </a:r>
          </a:p>
        </p:txBody>
      </p:sp>
      <p:sp>
        <p:nvSpPr>
          <p:cNvPr id="18" name="テキスト プレースホルダー 12">
            <a:extLst>
              <a:ext uri="{FF2B5EF4-FFF2-40B4-BE49-F238E27FC236}">
                <a16:creationId xmlns:a16="http://schemas.microsoft.com/office/drawing/2014/main" id="{0D7A6D94-1AB7-40E4-BA31-ABD62A06FF15}"/>
              </a:ext>
            </a:extLst>
          </p:cNvPr>
          <p:cNvSpPr>
            <a:spLocks noGrp="1"/>
          </p:cNvSpPr>
          <p:nvPr>
            <p:ph type="body" sz="quarter" idx="12"/>
          </p:nvPr>
        </p:nvSpPr>
        <p:spPr>
          <a:xfrm>
            <a:off x="572652" y="5519526"/>
            <a:ext cx="6464594" cy="338707"/>
          </a:xfrm>
        </p:spPr>
        <p:txBody>
          <a:bodyPr anchor="t" anchorCtr="0">
            <a:normAutofit/>
          </a:bodyPr>
          <a:lstStyle>
            <a:lvl1pPr marL="0" indent="0">
              <a:buNone/>
              <a:defRPr sz="1600">
                <a:latin typeface="メイリオ" panose="020B0604030504040204" pitchFamily="50" charset="-128"/>
                <a:ea typeface="メイリオ" panose="020B0604030504040204" pitchFamily="50" charset="-128"/>
              </a:defRPr>
            </a:lvl1pPr>
          </a:lstStyle>
          <a:p>
            <a:pPr lvl="0"/>
            <a:r>
              <a:rPr kumimoji="1" lang="ja-JP" altLang="en-US"/>
              <a:t>マスター テキストの書式設定</a:t>
            </a:r>
          </a:p>
        </p:txBody>
      </p:sp>
      <p:sp>
        <p:nvSpPr>
          <p:cNvPr id="16" name="テキスト プレースホルダー 12">
            <a:extLst>
              <a:ext uri="{FF2B5EF4-FFF2-40B4-BE49-F238E27FC236}">
                <a16:creationId xmlns:a16="http://schemas.microsoft.com/office/drawing/2014/main" id="{EB926355-6B44-4429-90C1-C54747DA173A}"/>
              </a:ext>
            </a:extLst>
          </p:cNvPr>
          <p:cNvSpPr>
            <a:spLocks noGrp="1"/>
          </p:cNvSpPr>
          <p:nvPr>
            <p:ph type="body" sz="quarter" idx="13"/>
          </p:nvPr>
        </p:nvSpPr>
        <p:spPr>
          <a:xfrm>
            <a:off x="572653" y="1277553"/>
            <a:ext cx="8608291" cy="348557"/>
          </a:xfrm>
        </p:spPr>
        <p:txBody>
          <a:bodyPr wrap="square" anchor="t" anchorCtr="0">
            <a:normAutofit/>
          </a:bodyPr>
          <a:lstStyle>
            <a:lvl1pPr marL="0" indent="0">
              <a:buNone/>
              <a:defRPr sz="1800">
                <a:latin typeface="メイリオ" panose="020B0604030504040204" pitchFamily="50" charset="-128"/>
                <a:ea typeface="メイリオ" panose="020B0604030504040204" pitchFamily="50" charset="-128"/>
              </a:defRPr>
            </a:lvl1pPr>
          </a:lstStyle>
          <a:p>
            <a:pPr lvl="0"/>
            <a:r>
              <a:rPr kumimoji="1" lang="ja-JP" altLang="en-US"/>
              <a:t>マスター テキストの書式設定</a:t>
            </a:r>
          </a:p>
        </p:txBody>
      </p:sp>
    </p:spTree>
    <p:extLst>
      <p:ext uri="{BB962C8B-B14F-4D97-AF65-F5344CB8AC3E}">
        <p14:creationId xmlns:p14="http://schemas.microsoft.com/office/powerpoint/2010/main" val="32557096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標準（タイトル1行）">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214D4C45-8DDB-4681-8369-B95725EBAD5C}"/>
              </a:ext>
            </a:extLst>
          </p:cNvPr>
          <p:cNvSpPr txBox="1"/>
          <p:nvPr userDrawn="1"/>
        </p:nvSpPr>
        <p:spPr>
          <a:xfrm>
            <a:off x="77727" y="6651226"/>
            <a:ext cx="1518364" cy="215444"/>
          </a:xfrm>
          <a:prstGeom prst="rect">
            <a:avLst/>
          </a:prstGeom>
          <a:noFill/>
        </p:spPr>
        <p:txBody>
          <a:bodyPr wrap="square" rtlCol="0">
            <a:spAutoFit/>
          </a:bodyPr>
          <a:lstStyle/>
          <a:p>
            <a:pPr algn="l"/>
            <a:r>
              <a:rPr lang="en-US" altLang="ja-JP" sz="800" dirty="0">
                <a:solidFill>
                  <a:schemeClr val="bg1"/>
                </a:solidFill>
                <a:latin typeface="Arial" panose="020B0604020202020204" pitchFamily="34" charset="0"/>
                <a:ea typeface="メイリオ" panose="020B0604030504040204" pitchFamily="50" charset="-128"/>
                <a:cs typeface="Arial" panose="020B0604020202020204" pitchFamily="34" charset="0"/>
              </a:rPr>
              <a:t>ANRITSU CORPORATION</a:t>
            </a:r>
            <a:endParaRPr kumimoji="1" lang="ja-JP" altLang="en-US" sz="800" dirty="0">
              <a:solidFill>
                <a:schemeClr val="bg1"/>
              </a:solidFill>
              <a:latin typeface="Arial" panose="020B0604020202020204" pitchFamily="34" charset="0"/>
              <a:ea typeface="メイリオ" panose="020B0604030504040204" pitchFamily="50" charset="-128"/>
              <a:cs typeface="Arial" panose="020B0604020202020204" pitchFamily="34" charset="0"/>
            </a:endParaRPr>
          </a:p>
        </p:txBody>
      </p:sp>
      <p:sp>
        <p:nvSpPr>
          <p:cNvPr id="15" name="コンテンツ プレースホルダー 17">
            <a:extLst>
              <a:ext uri="{FF2B5EF4-FFF2-40B4-BE49-F238E27FC236}">
                <a16:creationId xmlns:a16="http://schemas.microsoft.com/office/drawing/2014/main" id="{17612701-ED9C-45C6-A0F1-9F779CDD6F3F}"/>
              </a:ext>
            </a:extLst>
          </p:cNvPr>
          <p:cNvSpPr>
            <a:spLocks noGrp="1"/>
          </p:cNvSpPr>
          <p:nvPr>
            <p:ph sz="quarter" idx="11"/>
          </p:nvPr>
        </p:nvSpPr>
        <p:spPr>
          <a:xfrm>
            <a:off x="240143" y="552397"/>
            <a:ext cx="11732117" cy="5987011"/>
          </a:xfrm>
        </p:spPr>
        <p:txBody>
          <a:bodyPr lIns="0" rIns="0">
            <a:noAutofit/>
          </a:bodyPr>
          <a:lstStyle>
            <a:lvl1pPr marL="0" indent="0">
              <a:buNone/>
              <a:defRPr sz="2000">
                <a:solidFill>
                  <a:schemeClr val="tx1">
                    <a:lumMod val="95000"/>
                    <a:lumOff val="5000"/>
                  </a:schemeClr>
                </a:solidFill>
                <a:latin typeface="メイリオ" panose="020B0604030504040204" pitchFamily="50" charset="-128"/>
                <a:ea typeface="メイリオ" panose="020B0604030504040204" pitchFamily="50" charset="-128"/>
              </a:defRPr>
            </a:lvl1pPr>
          </a:lstStyle>
          <a:p>
            <a:pPr lvl="0"/>
            <a:r>
              <a:rPr kumimoji="1" lang="ja-JP" altLang="en-US"/>
              <a:t>マスター テキストの書式設定</a:t>
            </a:r>
          </a:p>
        </p:txBody>
      </p:sp>
      <p:sp>
        <p:nvSpPr>
          <p:cNvPr id="23" name="タイトル 7">
            <a:extLst>
              <a:ext uri="{FF2B5EF4-FFF2-40B4-BE49-F238E27FC236}">
                <a16:creationId xmlns:a16="http://schemas.microsoft.com/office/drawing/2014/main" id="{CC67998C-973C-4B6B-9B34-5260C2DC06E5}"/>
              </a:ext>
            </a:extLst>
          </p:cNvPr>
          <p:cNvSpPr>
            <a:spLocks noGrp="1"/>
          </p:cNvSpPr>
          <p:nvPr>
            <p:ph type="title"/>
          </p:nvPr>
        </p:nvSpPr>
        <p:spPr>
          <a:xfrm>
            <a:off x="421321" y="132290"/>
            <a:ext cx="10449880" cy="433965"/>
          </a:xfrm>
        </p:spPr>
        <p:txBody>
          <a:bodyPr anchor="t" anchorCtr="0">
            <a:normAutofit/>
          </a:bodyPr>
          <a:lstStyle>
            <a:lvl1pPr>
              <a:spcBef>
                <a:spcPts val="1000"/>
              </a:spcBef>
              <a:defRPr sz="2400" b="1">
                <a:solidFill>
                  <a:schemeClr val="tx1">
                    <a:lumMod val="95000"/>
                    <a:lumOff val="5000"/>
                  </a:schemeClr>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3511651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タイトル2行）">
    <p:spTree>
      <p:nvGrpSpPr>
        <p:cNvPr id="1" name=""/>
        <p:cNvGrpSpPr/>
        <p:nvPr/>
      </p:nvGrpSpPr>
      <p:grpSpPr>
        <a:xfrm>
          <a:off x="0" y="0"/>
          <a:ext cx="0" cy="0"/>
          <a:chOff x="0" y="0"/>
          <a:chExt cx="0" cy="0"/>
        </a:xfrm>
      </p:grpSpPr>
      <p:sp>
        <p:nvSpPr>
          <p:cNvPr id="11" name="テキスト ボックス 10">
            <a:extLst>
              <a:ext uri="{FF2B5EF4-FFF2-40B4-BE49-F238E27FC236}">
                <a16:creationId xmlns:a16="http://schemas.microsoft.com/office/drawing/2014/main" id="{214D4C45-8DDB-4681-8369-B95725EBAD5C}"/>
              </a:ext>
            </a:extLst>
          </p:cNvPr>
          <p:cNvSpPr txBox="1"/>
          <p:nvPr userDrawn="1"/>
        </p:nvSpPr>
        <p:spPr>
          <a:xfrm>
            <a:off x="77727" y="6651226"/>
            <a:ext cx="1518364" cy="215444"/>
          </a:xfrm>
          <a:prstGeom prst="rect">
            <a:avLst/>
          </a:prstGeom>
          <a:noFill/>
        </p:spPr>
        <p:txBody>
          <a:bodyPr wrap="square" rtlCol="0">
            <a:spAutoFit/>
          </a:bodyPr>
          <a:lstStyle/>
          <a:p>
            <a:pPr algn="l"/>
            <a:r>
              <a:rPr lang="en-US" altLang="ja-JP" sz="800" dirty="0">
                <a:solidFill>
                  <a:schemeClr val="bg1"/>
                </a:solidFill>
                <a:latin typeface="Arial" panose="020B0604020202020204" pitchFamily="34" charset="0"/>
                <a:ea typeface="メイリオ" panose="020B0604030504040204" pitchFamily="50" charset="-128"/>
                <a:cs typeface="Arial" panose="020B0604020202020204" pitchFamily="34" charset="0"/>
              </a:rPr>
              <a:t>ANRITSU CORPORATION</a:t>
            </a:r>
            <a:endParaRPr kumimoji="1" lang="ja-JP" altLang="en-US" sz="800" dirty="0">
              <a:solidFill>
                <a:schemeClr val="bg1"/>
              </a:solidFill>
              <a:latin typeface="Arial" panose="020B0604020202020204" pitchFamily="34" charset="0"/>
              <a:ea typeface="メイリオ" panose="020B0604030504040204" pitchFamily="50" charset="-128"/>
              <a:cs typeface="Arial" panose="020B0604020202020204" pitchFamily="34" charset="0"/>
            </a:endParaRPr>
          </a:p>
        </p:txBody>
      </p:sp>
      <p:sp>
        <p:nvSpPr>
          <p:cNvPr id="15" name="コンテンツ プレースホルダー 17">
            <a:extLst>
              <a:ext uri="{FF2B5EF4-FFF2-40B4-BE49-F238E27FC236}">
                <a16:creationId xmlns:a16="http://schemas.microsoft.com/office/drawing/2014/main" id="{17612701-ED9C-45C6-A0F1-9F779CDD6F3F}"/>
              </a:ext>
            </a:extLst>
          </p:cNvPr>
          <p:cNvSpPr>
            <a:spLocks noGrp="1"/>
          </p:cNvSpPr>
          <p:nvPr>
            <p:ph sz="quarter" idx="11"/>
          </p:nvPr>
        </p:nvSpPr>
        <p:spPr>
          <a:xfrm>
            <a:off x="240143" y="944217"/>
            <a:ext cx="11732117" cy="5595191"/>
          </a:xfrm>
        </p:spPr>
        <p:txBody>
          <a:bodyPr lIns="0" rIns="0">
            <a:noAutofit/>
          </a:bodyPr>
          <a:lstStyle>
            <a:lvl1pPr marL="0" indent="0">
              <a:buNone/>
              <a:defRPr sz="2000">
                <a:solidFill>
                  <a:schemeClr val="tx1">
                    <a:lumMod val="95000"/>
                    <a:lumOff val="5000"/>
                  </a:schemeClr>
                </a:solidFill>
                <a:latin typeface="メイリオ" panose="020B0604030504040204" pitchFamily="50" charset="-128"/>
                <a:ea typeface="メイリオ" panose="020B0604030504040204" pitchFamily="50" charset="-128"/>
              </a:defRPr>
            </a:lvl1pPr>
          </a:lstStyle>
          <a:p>
            <a:pPr lvl="0"/>
            <a:r>
              <a:rPr kumimoji="1" lang="ja-JP" altLang="en-US"/>
              <a:t>マスター テキストの書式設定</a:t>
            </a:r>
          </a:p>
        </p:txBody>
      </p:sp>
      <p:sp>
        <p:nvSpPr>
          <p:cNvPr id="13" name="タイトル 7">
            <a:extLst>
              <a:ext uri="{FF2B5EF4-FFF2-40B4-BE49-F238E27FC236}">
                <a16:creationId xmlns:a16="http://schemas.microsoft.com/office/drawing/2014/main" id="{14F51FFD-BE4A-4FF8-87BB-CFD025B51725}"/>
              </a:ext>
            </a:extLst>
          </p:cNvPr>
          <p:cNvSpPr>
            <a:spLocks noGrp="1"/>
          </p:cNvSpPr>
          <p:nvPr>
            <p:ph type="title"/>
          </p:nvPr>
        </p:nvSpPr>
        <p:spPr>
          <a:xfrm>
            <a:off x="421321" y="132290"/>
            <a:ext cx="10432209" cy="695412"/>
          </a:xfrm>
        </p:spPr>
        <p:txBody>
          <a:bodyPr anchor="t" anchorCtr="0">
            <a:normAutofit/>
          </a:bodyPr>
          <a:lstStyle>
            <a:lvl1pPr>
              <a:spcBef>
                <a:spcPts val="1000"/>
              </a:spcBef>
              <a:defRPr sz="2400" b="1">
                <a:solidFill>
                  <a:schemeClr val="tx1">
                    <a:lumMod val="95000"/>
                    <a:lumOff val="5000"/>
                  </a:schemeClr>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3242962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セクション見出し">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BD4DBC26-C586-4582-8A4A-5B9E57E433FD}"/>
              </a:ext>
            </a:extLst>
          </p:cNvPr>
          <p:cNvSpPr/>
          <p:nvPr userDrawn="1"/>
        </p:nvSpPr>
        <p:spPr>
          <a:xfrm>
            <a:off x="0" y="-1"/>
            <a:ext cx="12192000" cy="6858001"/>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endParaRPr lang="ja-JP" altLang="en-US">
              <a:solidFill>
                <a:prstClr val="white"/>
              </a:solidFill>
              <a:latin typeface="Calibri" panose="020F0502020204030204"/>
              <a:ea typeface="游ゴシック" panose="020B0400000000000000" pitchFamily="50" charset="-128"/>
            </a:endParaRPr>
          </a:p>
        </p:txBody>
      </p:sp>
      <p:sp>
        <p:nvSpPr>
          <p:cNvPr id="11" name="テキスト ボックス 10">
            <a:extLst>
              <a:ext uri="{FF2B5EF4-FFF2-40B4-BE49-F238E27FC236}">
                <a16:creationId xmlns:a16="http://schemas.microsoft.com/office/drawing/2014/main" id="{314B60E2-3893-4784-BECF-DA22AC708600}"/>
              </a:ext>
            </a:extLst>
          </p:cNvPr>
          <p:cNvSpPr txBox="1"/>
          <p:nvPr userDrawn="1"/>
        </p:nvSpPr>
        <p:spPr>
          <a:xfrm>
            <a:off x="10187021" y="6661563"/>
            <a:ext cx="1518364" cy="215444"/>
          </a:xfrm>
          <a:prstGeom prst="rect">
            <a:avLst/>
          </a:prstGeom>
          <a:noFill/>
        </p:spPr>
        <p:txBody>
          <a:bodyPr wrap="none" rtlCol="0">
            <a:spAutoFit/>
          </a:bodyPr>
          <a:lstStyle/>
          <a:p>
            <a:pPr algn="r"/>
            <a:r>
              <a:rPr lang="ja-JP" altLang="en-US" sz="800" dirty="0">
                <a:solidFill>
                  <a:schemeClr val="bg1"/>
                </a:solidFill>
                <a:latin typeface="メイリオ" panose="020B0604030504040204" pitchFamily="50" charset="-128"/>
                <a:ea typeface="メイリオ" panose="020B0604030504040204" pitchFamily="50" charset="-128"/>
              </a:rPr>
              <a:t>プレゼンテーションタイトル</a:t>
            </a:r>
            <a:endParaRPr kumimoji="1" lang="ja-JP" altLang="en-US" sz="800" dirty="0">
              <a:solidFill>
                <a:schemeClr val="bg1"/>
              </a:solidFill>
              <a:latin typeface="メイリオ" panose="020B0604030504040204" pitchFamily="50" charset="-128"/>
              <a:ea typeface="メイリオ" panose="020B0604030504040204" pitchFamily="50" charset="-128"/>
            </a:endParaRPr>
          </a:p>
        </p:txBody>
      </p:sp>
      <p:sp>
        <p:nvSpPr>
          <p:cNvPr id="5" name="テキスト プレースホルダー 4">
            <a:extLst>
              <a:ext uri="{FF2B5EF4-FFF2-40B4-BE49-F238E27FC236}">
                <a16:creationId xmlns:a16="http://schemas.microsoft.com/office/drawing/2014/main" id="{964829B9-CC95-4870-9EF2-0326950A71A1}"/>
              </a:ext>
            </a:extLst>
          </p:cNvPr>
          <p:cNvSpPr>
            <a:spLocks noGrp="1"/>
          </p:cNvSpPr>
          <p:nvPr>
            <p:ph type="body" sz="quarter" idx="10"/>
          </p:nvPr>
        </p:nvSpPr>
        <p:spPr>
          <a:xfrm>
            <a:off x="1241969" y="2912399"/>
            <a:ext cx="7179655" cy="661720"/>
          </a:xfrm>
        </p:spPr>
        <p:txBody>
          <a:bodyPr anchor="ctr" anchorCtr="0">
            <a:spAutoFit/>
          </a:bodyPr>
          <a:lstStyle>
            <a:lvl1pPr marL="0" indent="0">
              <a:buNone/>
              <a:defRPr sz="4000">
                <a:latin typeface="メイリオ" panose="020B0604030504040204" pitchFamily="50" charset="-128"/>
                <a:ea typeface="メイリオ" panose="020B0604030504040204" pitchFamily="50" charset="-128"/>
              </a:defRPr>
            </a:lvl1pPr>
          </a:lstStyle>
          <a:p>
            <a:pPr lvl="0"/>
            <a:r>
              <a:rPr kumimoji="1" lang="ja-JP" altLang="en-US"/>
              <a:t>マスター テキストの書式設定</a:t>
            </a:r>
          </a:p>
        </p:txBody>
      </p:sp>
    </p:spTree>
    <p:extLst>
      <p:ext uri="{BB962C8B-B14F-4D97-AF65-F5344CB8AC3E}">
        <p14:creationId xmlns:p14="http://schemas.microsoft.com/office/powerpoint/2010/main" val="18988523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D8F795-7647-4B67-94FD-0F85CB1AA6CC}" type="datetimeFigureOut">
              <a:rPr kumimoji="1" lang="ja-JP" altLang="en-US" smtClean="0"/>
              <a:t>2022/2/11</a:t>
            </a:fld>
            <a:endParaRPr kumimoji="1" lang="ja-JP"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003927-D462-46D9-B727-4706AD39D682}" type="slidenum">
              <a:rPr kumimoji="1" lang="ja-JP" altLang="en-US" smtClean="0"/>
              <a:t>‹#›</a:t>
            </a:fld>
            <a:endParaRPr kumimoji="1" lang="ja-JP" altLang="en-US"/>
          </a:p>
        </p:txBody>
      </p:sp>
    </p:spTree>
    <p:extLst>
      <p:ext uri="{BB962C8B-B14F-4D97-AF65-F5344CB8AC3E}">
        <p14:creationId xmlns:p14="http://schemas.microsoft.com/office/powerpoint/2010/main" val="3521521998"/>
      </p:ext>
    </p:extLst>
  </p:cSld>
  <p:clrMap bg1="lt1" tx1="dk1" bg2="lt2" tx2="dk2" accent1="accent1" accent2="accent2" accent3="accent3" accent4="accent4" accent5="accent5" accent6="accent6" hlink="hlink" folHlink="folHlink"/>
  <p:sldLayoutIdLst>
    <p:sldLayoutId id="2147483670" r:id="rId1"/>
    <p:sldLayoutId id="2147483674" r:id="rId2"/>
    <p:sldLayoutId id="2147483676" r:id="rId3"/>
    <p:sldLayoutId id="2147483677" r:id="rId4"/>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C1ECA6-DC22-4A56-85C1-7E65EC5CE02F}"/>
              </a:ext>
            </a:extLst>
          </p:cNvPr>
          <p:cNvSpPr>
            <a:spLocks noGrp="1"/>
          </p:cNvSpPr>
          <p:nvPr>
            <p:ph type="title"/>
          </p:nvPr>
        </p:nvSpPr>
        <p:spPr>
          <a:xfrm>
            <a:off x="367182" y="2828114"/>
            <a:ext cx="11457635" cy="646331"/>
          </a:xfrm>
        </p:spPr>
        <p:txBody>
          <a:bodyPr>
            <a:spAutoFit/>
          </a:bodyPr>
          <a:lstStyle/>
          <a:p>
            <a:pPr algn="ctr"/>
            <a:r>
              <a:rPr kumimoji="1" lang="en-GB" altLang="ja-JP">
                <a:latin typeface="+mj-lt"/>
              </a:rPr>
              <a:t>Discussion on test procedure for SCell drop issue</a:t>
            </a:r>
            <a:endParaRPr kumimoji="1" lang="ja-JP" altLang="en-US" dirty="0">
              <a:latin typeface="+mj-lt"/>
            </a:endParaRPr>
          </a:p>
        </p:txBody>
      </p:sp>
      <p:sp>
        <p:nvSpPr>
          <p:cNvPr id="9" name="テキスト プレースホルダー 8">
            <a:extLst>
              <a:ext uri="{FF2B5EF4-FFF2-40B4-BE49-F238E27FC236}">
                <a16:creationId xmlns:a16="http://schemas.microsoft.com/office/drawing/2014/main" id="{98686C3A-4198-43E5-838C-5B7E730689E6}"/>
              </a:ext>
            </a:extLst>
          </p:cNvPr>
          <p:cNvSpPr>
            <a:spLocks noGrp="1"/>
          </p:cNvSpPr>
          <p:nvPr>
            <p:ph type="body" sz="quarter" idx="10"/>
          </p:nvPr>
        </p:nvSpPr>
        <p:spPr>
          <a:xfrm>
            <a:off x="2863702" y="5230187"/>
            <a:ext cx="6464594" cy="348557"/>
          </a:xfrm>
        </p:spPr>
        <p:txBody>
          <a:bodyPr>
            <a:normAutofit/>
          </a:bodyPr>
          <a:lstStyle/>
          <a:p>
            <a:pPr algn="ctr"/>
            <a:r>
              <a:rPr kumimoji="1" lang="en-US" altLang="ja-JP"/>
              <a:t>Anritsu</a:t>
            </a:r>
            <a:endParaRPr kumimoji="1" lang="ja-JP" altLang="en-US" dirty="0"/>
          </a:p>
        </p:txBody>
      </p:sp>
      <p:sp>
        <p:nvSpPr>
          <p:cNvPr id="6" name="テキスト プレースホルダー 8">
            <a:extLst>
              <a:ext uri="{FF2B5EF4-FFF2-40B4-BE49-F238E27FC236}">
                <a16:creationId xmlns:a16="http://schemas.microsoft.com/office/drawing/2014/main" id="{AFF80838-1672-4264-8A38-A879D1447E42}"/>
              </a:ext>
            </a:extLst>
          </p:cNvPr>
          <p:cNvSpPr txBox="1">
            <a:spLocks/>
          </p:cNvSpPr>
          <p:nvPr/>
        </p:nvSpPr>
        <p:spPr>
          <a:xfrm>
            <a:off x="447148" y="346275"/>
            <a:ext cx="4397226" cy="726096"/>
          </a:xfrm>
          <a:prstGeom prst="rect">
            <a:avLst/>
          </a:prstGeom>
        </p:spPr>
        <p:txBody>
          <a:bodyPr vert="horz" wrap="square" lIns="91440" tIns="45720" rIns="91440" bIns="4572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kumimoji="1" sz="1800" kern="1200">
                <a:solidFill>
                  <a:schemeClr val="tx1"/>
                </a:solidFill>
                <a:latin typeface="メイリオ" panose="020B0604030504040204" pitchFamily="50" charset="-128"/>
                <a:ea typeface="メイリオ"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t>3GPP TSG-RAN5 Meeting #94-e</a:t>
            </a:r>
          </a:p>
          <a:p>
            <a:r>
              <a:rPr lang="en-US" altLang="ja-JP"/>
              <a:t>Online, 21</a:t>
            </a:r>
            <a:r>
              <a:rPr lang="en-US" altLang="ja-JP" baseline="30000"/>
              <a:t>st</a:t>
            </a:r>
            <a:r>
              <a:rPr lang="en-US" altLang="ja-JP"/>
              <a:t> Feb – 4</a:t>
            </a:r>
            <a:r>
              <a:rPr lang="en-US" altLang="ja-JP" baseline="30000"/>
              <a:t>th</a:t>
            </a:r>
            <a:r>
              <a:rPr lang="en-US" altLang="ja-JP"/>
              <a:t> Mar 2022</a:t>
            </a:r>
            <a:endParaRPr lang="ja-JP" altLang="en-US" dirty="0"/>
          </a:p>
        </p:txBody>
      </p:sp>
      <p:sp>
        <p:nvSpPr>
          <p:cNvPr id="7" name="テキスト プレースホルダー 8">
            <a:extLst>
              <a:ext uri="{FF2B5EF4-FFF2-40B4-BE49-F238E27FC236}">
                <a16:creationId xmlns:a16="http://schemas.microsoft.com/office/drawing/2014/main" id="{46B13647-7641-4051-8AAF-6225E0A82A79}"/>
              </a:ext>
            </a:extLst>
          </p:cNvPr>
          <p:cNvSpPr txBox="1">
            <a:spLocks/>
          </p:cNvSpPr>
          <p:nvPr/>
        </p:nvSpPr>
        <p:spPr>
          <a:xfrm>
            <a:off x="7347628" y="346275"/>
            <a:ext cx="4397226" cy="348557"/>
          </a:xfrm>
          <a:prstGeom prst="rect">
            <a:avLst/>
          </a:prstGeom>
        </p:spPr>
        <p:txBody>
          <a:bodyPr vert="horz" wrap="square" lIns="91440" tIns="45720" rIns="91440" bIns="4572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kumimoji="1" sz="1800" kern="1200">
                <a:solidFill>
                  <a:schemeClr val="tx1"/>
                </a:solidFill>
                <a:latin typeface="メイリオ" panose="020B0604030504040204" pitchFamily="50" charset="-128"/>
                <a:ea typeface="メイリオ"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a:t>R5-220889</a:t>
            </a:r>
            <a:endParaRPr lang="ja-JP" altLang="en-US" dirty="0"/>
          </a:p>
        </p:txBody>
      </p:sp>
    </p:spTree>
    <p:extLst>
      <p:ext uri="{BB962C8B-B14F-4D97-AF65-F5344CB8AC3E}">
        <p14:creationId xmlns:p14="http://schemas.microsoft.com/office/powerpoint/2010/main" val="38721083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a:extLst>
              <a:ext uri="{FF2B5EF4-FFF2-40B4-BE49-F238E27FC236}">
                <a16:creationId xmlns:a16="http://schemas.microsoft.com/office/drawing/2014/main" id="{8A2488E5-0C75-405E-B987-6C48A51B09A1}"/>
              </a:ext>
            </a:extLst>
          </p:cNvPr>
          <p:cNvSpPr>
            <a:spLocks noGrp="1"/>
          </p:cNvSpPr>
          <p:nvPr>
            <p:ph type="title"/>
          </p:nvPr>
        </p:nvSpPr>
        <p:spPr/>
        <p:txBody>
          <a:bodyPr/>
          <a:lstStyle/>
          <a:p>
            <a:r>
              <a:rPr lang="en-US" altLang="ja-JP">
                <a:latin typeface="+mj-lt"/>
              </a:rPr>
              <a:t>Power window</a:t>
            </a:r>
            <a:endParaRPr kumimoji="1" lang="ja-JP" altLang="en-US" dirty="0">
              <a:latin typeface="+mj-lt"/>
            </a:endParaRPr>
          </a:p>
        </p:txBody>
      </p:sp>
      <p:pic>
        <p:nvPicPr>
          <p:cNvPr id="3" name="図 2">
            <a:extLst>
              <a:ext uri="{FF2B5EF4-FFF2-40B4-BE49-F238E27FC236}">
                <a16:creationId xmlns:a16="http://schemas.microsoft.com/office/drawing/2014/main" id="{9CA6890C-E156-4637-B9B9-E3FB03DF68E3}"/>
              </a:ext>
            </a:extLst>
          </p:cNvPr>
          <p:cNvPicPr>
            <a:picLocks noChangeAspect="1"/>
          </p:cNvPicPr>
          <p:nvPr/>
        </p:nvPicPr>
        <p:blipFill>
          <a:blip r:embed="rId2"/>
          <a:stretch>
            <a:fillRect/>
          </a:stretch>
        </p:blipFill>
        <p:spPr>
          <a:xfrm>
            <a:off x="4591286" y="922719"/>
            <a:ext cx="7360571" cy="5246365"/>
          </a:xfrm>
          <a:prstGeom prst="rect">
            <a:avLst/>
          </a:prstGeom>
        </p:spPr>
      </p:pic>
      <p:sp>
        <p:nvSpPr>
          <p:cNvPr id="5" name="コンテンツ プレースホルダー 4">
            <a:extLst>
              <a:ext uri="{FF2B5EF4-FFF2-40B4-BE49-F238E27FC236}">
                <a16:creationId xmlns:a16="http://schemas.microsoft.com/office/drawing/2014/main" id="{8055D68C-DC47-4A83-A867-F9407768CE08}"/>
              </a:ext>
            </a:extLst>
          </p:cNvPr>
          <p:cNvSpPr>
            <a:spLocks noGrp="1"/>
          </p:cNvSpPr>
          <p:nvPr>
            <p:ph sz="quarter" idx="11"/>
          </p:nvPr>
        </p:nvSpPr>
        <p:spPr>
          <a:xfrm>
            <a:off x="240143" y="688916"/>
            <a:ext cx="4351143" cy="5850492"/>
          </a:xfrm>
        </p:spPr>
        <p:txBody>
          <a:bodyPr/>
          <a:lstStyle/>
          <a:p>
            <a:r>
              <a:rPr lang="en-US" altLang="ja-JP"/>
              <a:t>When TE controls UE output power, the actual value becomes target level +/- power window.</a:t>
            </a:r>
          </a:p>
          <a:p>
            <a:r>
              <a:rPr lang="en-US" altLang="ja-JP"/>
              <a:t>Power window size is the sum of</a:t>
            </a:r>
          </a:p>
          <a:p>
            <a:pPr marL="342900" indent="-342900">
              <a:buFontTx/>
              <a:buChar char="-"/>
            </a:pPr>
            <a:r>
              <a:rPr lang="en-US" altLang="ja-JP" sz="1600"/>
              <a:t>UE power step size</a:t>
            </a:r>
          </a:p>
          <a:p>
            <a:pPr marL="342900" indent="-342900">
              <a:buFontTx/>
              <a:buChar char="-"/>
            </a:pPr>
            <a:r>
              <a:rPr lang="en-US" altLang="ja-JP" sz="1600"/>
              <a:t>UE power step tolerance</a:t>
            </a:r>
          </a:p>
          <a:p>
            <a:pPr marL="342900" indent="-342900">
              <a:buFontTx/>
              <a:buChar char="-"/>
            </a:pPr>
            <a:r>
              <a:rPr lang="en-US" altLang="ja-JP" sz="1600"/>
              <a:t>TE relative MU</a:t>
            </a:r>
          </a:p>
          <a:p>
            <a:pPr marL="342900" indent="-342900">
              <a:buFontTx/>
              <a:buChar char="-"/>
            </a:pPr>
            <a:r>
              <a:rPr lang="en-US" altLang="ja-JP" sz="1600"/>
              <a:t>TE absolute MU *2</a:t>
            </a:r>
          </a:p>
          <a:p>
            <a:r>
              <a:rPr lang="en-US" altLang="ja-JP"/>
              <a:t>(F.4.4.2 in TS 38.521-3)</a:t>
            </a:r>
          </a:p>
          <a:p>
            <a:endParaRPr lang="en-US" altLang="ja-JP"/>
          </a:p>
          <a:p>
            <a:r>
              <a:rPr lang="en-US" altLang="ja-JP"/>
              <a:t>e.g.) </a:t>
            </a:r>
            <a:r>
              <a:rPr lang="en-US" altLang="ja-JP" u="sng"/>
              <a:t>Pw = 13.18dB</a:t>
            </a:r>
          </a:p>
          <a:p>
            <a:pPr marL="342900" indent="-342900">
              <a:buFontTx/>
              <a:buChar char="-"/>
            </a:pPr>
            <a:r>
              <a:rPr lang="en-US" altLang="ja-JP" sz="1600"/>
              <a:t>UE power step size = 1dB</a:t>
            </a:r>
          </a:p>
          <a:p>
            <a:pPr marL="342900" indent="-342900">
              <a:buFontTx/>
              <a:buChar char="-"/>
            </a:pPr>
            <a:r>
              <a:rPr lang="en-US" altLang="ja-JP" sz="1600"/>
              <a:t>UE power step tolerance = 1dB</a:t>
            </a:r>
          </a:p>
          <a:p>
            <a:pPr marL="342900" indent="-342900">
              <a:buFontTx/>
              <a:buChar char="-"/>
            </a:pPr>
            <a:r>
              <a:rPr lang="en-US" altLang="ja-JP" sz="1600"/>
              <a:t>TE relative MU = 1.4dB</a:t>
            </a:r>
          </a:p>
          <a:p>
            <a:pPr marL="342900" indent="-342900">
              <a:buFontTx/>
              <a:buChar char="-"/>
            </a:pPr>
            <a:r>
              <a:rPr lang="en-US" altLang="ja-JP" sz="1600"/>
              <a:t>TE absolute MU = 4.89dB</a:t>
            </a:r>
          </a:p>
          <a:p>
            <a:r>
              <a:rPr lang="en-US" altLang="ja-JP" sz="1600"/>
              <a:t>(FR2a, Target level = P</a:t>
            </a:r>
            <a:r>
              <a:rPr lang="en-US" altLang="ja-JP" sz="1200"/>
              <a:t>UMAX</a:t>
            </a:r>
            <a:r>
              <a:rPr lang="en-US" altLang="ja-JP" sz="1600"/>
              <a:t>)</a:t>
            </a:r>
            <a:endParaRPr lang="ja-JP" altLang="en-US" sz="1600"/>
          </a:p>
        </p:txBody>
      </p:sp>
    </p:spTree>
    <p:extLst>
      <p:ext uri="{BB962C8B-B14F-4D97-AF65-F5344CB8AC3E}">
        <p14:creationId xmlns:p14="http://schemas.microsoft.com/office/powerpoint/2010/main" val="3254522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コンテンツ プレースホルダー 14">
            <a:extLst>
              <a:ext uri="{FF2B5EF4-FFF2-40B4-BE49-F238E27FC236}">
                <a16:creationId xmlns:a16="http://schemas.microsoft.com/office/drawing/2014/main" id="{35639C7C-2B7F-49EC-B591-7F0603CA48C3}"/>
              </a:ext>
            </a:extLst>
          </p:cNvPr>
          <p:cNvSpPr>
            <a:spLocks noGrp="1"/>
          </p:cNvSpPr>
          <p:nvPr>
            <p:ph sz="quarter" idx="11"/>
          </p:nvPr>
        </p:nvSpPr>
        <p:spPr>
          <a:xfrm>
            <a:off x="469034" y="552397"/>
            <a:ext cx="11274334" cy="5987011"/>
          </a:xfrm>
        </p:spPr>
        <p:txBody>
          <a:bodyPr/>
          <a:lstStyle/>
          <a:p>
            <a:endParaRPr lang="en-US" altLang="ja-JP">
              <a:latin typeface="+mn-lt"/>
            </a:endParaRPr>
          </a:p>
          <a:p>
            <a:endParaRPr lang="en-US" altLang="ja-JP">
              <a:latin typeface="+mn-lt"/>
            </a:endParaRPr>
          </a:p>
          <a:p>
            <a:r>
              <a:rPr lang="en-US" altLang="ja-JP">
                <a:latin typeface="+mn-lt"/>
              </a:rPr>
              <a:t>There are 2 options to solve the SCell drop issue based on R5-218400 [1].</a:t>
            </a:r>
          </a:p>
          <a:p>
            <a:pPr marL="342900" indent="-342900">
              <a:buFont typeface="Arial" panose="020B0604020202020204" pitchFamily="34" charset="0"/>
              <a:buChar char="•"/>
            </a:pPr>
            <a:r>
              <a:rPr lang="en-US" altLang="ja-JP">
                <a:latin typeface="+mn-lt"/>
              </a:rPr>
              <a:t>Option 1: Use TPC to limit PCell Power</a:t>
            </a:r>
          </a:p>
          <a:p>
            <a:r>
              <a:rPr lang="en-US" altLang="ja-JP">
                <a:latin typeface="+mn-lt"/>
              </a:rPr>
              <a:t>	Applicable from Rel.15 but additional analysis needed for testability items</a:t>
            </a:r>
          </a:p>
          <a:p>
            <a:r>
              <a:rPr lang="en-US" altLang="ja-JP">
                <a:latin typeface="+mn-lt"/>
              </a:rPr>
              <a:t>	 Implementation to TS 38.521-2 was shown in R5-218399 [2]</a:t>
            </a:r>
          </a:p>
          <a:p>
            <a:pPr marL="342900" indent="-342900">
              <a:buFont typeface="Arial" panose="020B0604020202020204" pitchFamily="34" charset="0"/>
              <a:buChar char="•"/>
            </a:pPr>
            <a:r>
              <a:rPr lang="en-US" altLang="ja-JP">
                <a:latin typeface="+mn-lt"/>
              </a:rPr>
              <a:t>Option 2: Use Conformance Test Function to apply limit on PCell Power</a:t>
            </a:r>
          </a:p>
          <a:p>
            <a:r>
              <a:rPr lang="en-US" altLang="ja-JP">
                <a:latin typeface="+mn-lt"/>
              </a:rPr>
              <a:t>	Potentially simplifying procedure but applicable from Rel.16</a:t>
            </a:r>
          </a:p>
          <a:p>
            <a:r>
              <a:rPr lang="en-US" altLang="ja-JP">
                <a:latin typeface="+mn-lt"/>
              </a:rPr>
              <a:t>	Implementation to TS 38.521-2 was shown in R5-217652 [3]</a:t>
            </a:r>
          </a:p>
          <a:p>
            <a:endParaRPr lang="en-US" altLang="ja-JP">
              <a:latin typeface="+mn-lt"/>
            </a:endParaRPr>
          </a:p>
          <a:p>
            <a:r>
              <a:rPr lang="en-US" altLang="ja-JP">
                <a:latin typeface="+mn-lt"/>
              </a:rPr>
              <a:t>There is a concern with the procedure of Option 1.</a:t>
            </a:r>
            <a:endParaRPr kumimoji="1" lang="en-US" altLang="ja-JP">
              <a:solidFill>
                <a:schemeClr val="accent2"/>
              </a:solidFill>
              <a:latin typeface="+mn-lt"/>
            </a:endParaRPr>
          </a:p>
        </p:txBody>
      </p:sp>
      <p:sp>
        <p:nvSpPr>
          <p:cNvPr id="14" name="タイトル 13">
            <a:extLst>
              <a:ext uri="{FF2B5EF4-FFF2-40B4-BE49-F238E27FC236}">
                <a16:creationId xmlns:a16="http://schemas.microsoft.com/office/drawing/2014/main" id="{8A2488E5-0C75-405E-B987-6C48A51B09A1}"/>
              </a:ext>
            </a:extLst>
          </p:cNvPr>
          <p:cNvSpPr>
            <a:spLocks noGrp="1"/>
          </p:cNvSpPr>
          <p:nvPr>
            <p:ph type="title"/>
          </p:nvPr>
        </p:nvSpPr>
        <p:spPr/>
        <p:txBody>
          <a:bodyPr/>
          <a:lstStyle/>
          <a:p>
            <a:r>
              <a:rPr kumimoji="1" lang="en-US" altLang="ja-JP">
                <a:latin typeface="+mj-lt"/>
              </a:rPr>
              <a:t>Introduction</a:t>
            </a:r>
            <a:endParaRPr kumimoji="1" lang="ja-JP" altLang="en-US" dirty="0">
              <a:latin typeface="+mj-lt"/>
            </a:endParaRPr>
          </a:p>
        </p:txBody>
      </p:sp>
      <p:sp>
        <p:nvSpPr>
          <p:cNvPr id="2" name="テキスト ボックス 1">
            <a:extLst>
              <a:ext uri="{FF2B5EF4-FFF2-40B4-BE49-F238E27FC236}">
                <a16:creationId xmlns:a16="http://schemas.microsoft.com/office/drawing/2014/main" id="{9EBB0BF6-45EA-4E50-B0F6-57639B9CD85B}"/>
              </a:ext>
            </a:extLst>
          </p:cNvPr>
          <p:cNvSpPr txBox="1"/>
          <p:nvPr/>
        </p:nvSpPr>
        <p:spPr>
          <a:xfrm>
            <a:off x="469034" y="4946753"/>
            <a:ext cx="10790637" cy="1015663"/>
          </a:xfrm>
          <a:prstGeom prst="rect">
            <a:avLst/>
          </a:prstGeom>
          <a:noFill/>
          <a:ln w="28575">
            <a:solidFill>
              <a:schemeClr val="accent2"/>
            </a:solidFill>
          </a:ln>
        </p:spPr>
        <p:txBody>
          <a:bodyPr wrap="square" rtlCol="0">
            <a:spAutoFit/>
          </a:bodyPr>
          <a:lstStyle/>
          <a:p>
            <a:r>
              <a:rPr kumimoji="1" lang="en-US" altLang="ja-JP" sz="2000">
                <a:solidFill>
                  <a:schemeClr val="accent2"/>
                </a:solidFill>
              </a:rPr>
              <a:t>If all CCs power are controlled by power window Pw, it cannot be guaranteed that UE transmits the maximum output power. </a:t>
            </a:r>
          </a:p>
          <a:p>
            <a:r>
              <a:rPr kumimoji="1" lang="en-US" altLang="ja-JP" sz="2000">
                <a:solidFill>
                  <a:schemeClr val="accent2"/>
                </a:solidFill>
              </a:rPr>
              <a:t>It is because Pw has a range caused by UE’s power step tolerance and TE’s uncertainty (MU).</a:t>
            </a:r>
          </a:p>
        </p:txBody>
      </p:sp>
    </p:spTree>
    <p:extLst>
      <p:ext uri="{BB962C8B-B14F-4D97-AF65-F5344CB8AC3E}">
        <p14:creationId xmlns:p14="http://schemas.microsoft.com/office/powerpoint/2010/main" val="3213683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テキスト ボックス 35">
            <a:extLst>
              <a:ext uri="{FF2B5EF4-FFF2-40B4-BE49-F238E27FC236}">
                <a16:creationId xmlns:a16="http://schemas.microsoft.com/office/drawing/2014/main" id="{BE969C44-D6B9-4A7B-B819-336DE941FCE1}"/>
              </a:ext>
            </a:extLst>
          </p:cNvPr>
          <p:cNvSpPr txBox="1"/>
          <p:nvPr/>
        </p:nvSpPr>
        <p:spPr>
          <a:xfrm>
            <a:off x="347723" y="5525151"/>
            <a:ext cx="6059091" cy="707886"/>
          </a:xfrm>
          <a:prstGeom prst="rect">
            <a:avLst/>
          </a:prstGeom>
          <a:noFill/>
          <a:ln w="28575">
            <a:solidFill>
              <a:schemeClr val="accent2"/>
            </a:solidFill>
          </a:ln>
        </p:spPr>
        <p:txBody>
          <a:bodyPr wrap="square" rtlCol="0">
            <a:spAutoFit/>
          </a:bodyPr>
          <a:lstStyle/>
          <a:p>
            <a:r>
              <a:rPr kumimoji="1" lang="en-US" altLang="ja-JP" sz="2000">
                <a:solidFill>
                  <a:schemeClr val="accent2"/>
                </a:solidFill>
              </a:rPr>
              <a:t>CCs are controlled to within Pcmax – Xmax +/- Pw/2.</a:t>
            </a:r>
          </a:p>
          <a:p>
            <a:r>
              <a:rPr kumimoji="1" lang="en-US" altLang="ja-JP" sz="2000">
                <a:solidFill>
                  <a:schemeClr val="accent2"/>
                </a:solidFill>
              </a:rPr>
              <a:t>Total power at step 8 could be different from step 6.</a:t>
            </a:r>
          </a:p>
        </p:txBody>
      </p:sp>
      <p:sp>
        <p:nvSpPr>
          <p:cNvPr id="5" name="正方形/長方形 4">
            <a:extLst>
              <a:ext uri="{FF2B5EF4-FFF2-40B4-BE49-F238E27FC236}">
                <a16:creationId xmlns:a16="http://schemas.microsoft.com/office/drawing/2014/main" id="{C78AA615-FEA3-4392-AD97-38B0EFA00749}"/>
              </a:ext>
            </a:extLst>
          </p:cNvPr>
          <p:cNvSpPr/>
          <p:nvPr/>
        </p:nvSpPr>
        <p:spPr>
          <a:xfrm>
            <a:off x="7741398" y="1807650"/>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6" name="正方形/長方形 5">
            <a:extLst>
              <a:ext uri="{FF2B5EF4-FFF2-40B4-BE49-F238E27FC236}">
                <a16:creationId xmlns:a16="http://schemas.microsoft.com/office/drawing/2014/main" id="{8E438C39-8751-4406-ADF3-EC422595A072}"/>
              </a:ext>
            </a:extLst>
          </p:cNvPr>
          <p:cNvSpPr/>
          <p:nvPr/>
        </p:nvSpPr>
        <p:spPr>
          <a:xfrm>
            <a:off x="7096760" y="727650"/>
            <a:ext cx="648000" cy="180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7" name="正方形/長方形 6">
            <a:extLst>
              <a:ext uri="{FF2B5EF4-FFF2-40B4-BE49-F238E27FC236}">
                <a16:creationId xmlns:a16="http://schemas.microsoft.com/office/drawing/2014/main" id="{C71743E5-43C2-4A74-ABD1-0F7A3A0D1C85}"/>
              </a:ext>
            </a:extLst>
          </p:cNvPr>
          <p:cNvSpPr/>
          <p:nvPr/>
        </p:nvSpPr>
        <p:spPr>
          <a:xfrm>
            <a:off x="8385476" y="1807650"/>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8" name="正方形/長方形 7">
            <a:extLst>
              <a:ext uri="{FF2B5EF4-FFF2-40B4-BE49-F238E27FC236}">
                <a16:creationId xmlns:a16="http://schemas.microsoft.com/office/drawing/2014/main" id="{C6072DAA-E65B-4450-BDCE-9974BDF1FF2B}"/>
              </a:ext>
            </a:extLst>
          </p:cNvPr>
          <p:cNvSpPr/>
          <p:nvPr/>
        </p:nvSpPr>
        <p:spPr>
          <a:xfrm>
            <a:off x="9036277" y="1807650"/>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9" name="テキスト ボックス 8">
            <a:extLst>
              <a:ext uri="{FF2B5EF4-FFF2-40B4-BE49-F238E27FC236}">
                <a16:creationId xmlns:a16="http://schemas.microsoft.com/office/drawing/2014/main" id="{1E948A75-40FB-4822-A1D4-014095B3E73D}"/>
              </a:ext>
            </a:extLst>
          </p:cNvPr>
          <p:cNvSpPr txBox="1"/>
          <p:nvPr/>
        </p:nvSpPr>
        <p:spPr>
          <a:xfrm>
            <a:off x="6334628" y="552397"/>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10" name="テキスト ボックス 9">
            <a:extLst>
              <a:ext uri="{FF2B5EF4-FFF2-40B4-BE49-F238E27FC236}">
                <a16:creationId xmlns:a16="http://schemas.microsoft.com/office/drawing/2014/main" id="{AA295735-94F5-4C11-840C-23835F133198}"/>
              </a:ext>
            </a:extLst>
          </p:cNvPr>
          <p:cNvSpPr txBox="1"/>
          <p:nvPr/>
        </p:nvSpPr>
        <p:spPr>
          <a:xfrm>
            <a:off x="9684277" y="1080195"/>
            <a:ext cx="2160000" cy="830997"/>
          </a:xfrm>
          <a:prstGeom prst="rect">
            <a:avLst/>
          </a:prstGeom>
          <a:noFill/>
        </p:spPr>
        <p:txBody>
          <a:bodyPr wrap="square" rtlCol="0">
            <a:spAutoFit/>
          </a:bodyPr>
          <a:lstStyle/>
          <a:p>
            <a:r>
              <a:rPr kumimoji="1" lang="en-US" altLang="ja-JP" sz="1600"/>
              <a:t>6. PCell reaches to Pcmax by TPC up but SCells drop.</a:t>
            </a:r>
            <a:endParaRPr kumimoji="1" lang="ja-JP" altLang="en-US" sz="1600"/>
          </a:p>
        </p:txBody>
      </p:sp>
      <p:cxnSp>
        <p:nvCxnSpPr>
          <p:cNvPr id="11" name="直線コネクタ 10">
            <a:extLst>
              <a:ext uri="{FF2B5EF4-FFF2-40B4-BE49-F238E27FC236}">
                <a16:creationId xmlns:a16="http://schemas.microsoft.com/office/drawing/2014/main" id="{33C5B559-695A-446E-A89B-ED54A1D2ED94}"/>
              </a:ext>
            </a:extLst>
          </p:cNvPr>
          <p:cNvCxnSpPr/>
          <p:nvPr/>
        </p:nvCxnSpPr>
        <p:spPr>
          <a:xfrm>
            <a:off x="7096760" y="735105"/>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CFC65F7B-1919-4965-9FBE-F03C2E1F228D}"/>
              </a:ext>
            </a:extLst>
          </p:cNvPr>
          <p:cNvSpPr txBox="1"/>
          <p:nvPr/>
        </p:nvSpPr>
        <p:spPr>
          <a:xfrm>
            <a:off x="6451641" y="2725268"/>
            <a:ext cx="681597" cy="338554"/>
          </a:xfrm>
          <a:prstGeom prst="rect">
            <a:avLst/>
          </a:prstGeom>
          <a:noFill/>
        </p:spPr>
        <p:txBody>
          <a:bodyPr wrap="none" rtlCol="0">
            <a:spAutoFit/>
          </a:bodyPr>
          <a:lstStyle/>
          <a:p>
            <a:r>
              <a:rPr kumimoji="1" lang="en-US" altLang="ja-JP" sz="1600"/>
              <a:t>Xmax</a:t>
            </a:r>
            <a:endParaRPr kumimoji="1" lang="ja-JP" altLang="en-US" sz="1600"/>
          </a:p>
        </p:txBody>
      </p:sp>
      <p:sp>
        <p:nvSpPr>
          <p:cNvPr id="13" name="正方形/長方形 12">
            <a:extLst>
              <a:ext uri="{FF2B5EF4-FFF2-40B4-BE49-F238E27FC236}">
                <a16:creationId xmlns:a16="http://schemas.microsoft.com/office/drawing/2014/main" id="{A2ADA0F3-F817-4CF9-BF83-DCF793166DE5}"/>
              </a:ext>
            </a:extLst>
          </p:cNvPr>
          <p:cNvSpPr/>
          <p:nvPr/>
        </p:nvSpPr>
        <p:spPr>
          <a:xfrm>
            <a:off x="7741398" y="3790358"/>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16" name="正方形/長方形 15">
            <a:extLst>
              <a:ext uri="{FF2B5EF4-FFF2-40B4-BE49-F238E27FC236}">
                <a16:creationId xmlns:a16="http://schemas.microsoft.com/office/drawing/2014/main" id="{34020C5E-1EED-4F22-9EA0-19A70E841EA4}"/>
              </a:ext>
            </a:extLst>
          </p:cNvPr>
          <p:cNvSpPr/>
          <p:nvPr/>
        </p:nvSpPr>
        <p:spPr>
          <a:xfrm>
            <a:off x="7096760" y="3214515"/>
            <a:ext cx="648000" cy="129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17" name="正方形/長方形 16">
            <a:extLst>
              <a:ext uri="{FF2B5EF4-FFF2-40B4-BE49-F238E27FC236}">
                <a16:creationId xmlns:a16="http://schemas.microsoft.com/office/drawing/2014/main" id="{0BF4E424-3FF7-4708-8DA1-78F1D53B1CBF}"/>
              </a:ext>
            </a:extLst>
          </p:cNvPr>
          <p:cNvSpPr/>
          <p:nvPr/>
        </p:nvSpPr>
        <p:spPr>
          <a:xfrm>
            <a:off x="8385476" y="3790358"/>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18" name="正方形/長方形 17">
            <a:extLst>
              <a:ext uri="{FF2B5EF4-FFF2-40B4-BE49-F238E27FC236}">
                <a16:creationId xmlns:a16="http://schemas.microsoft.com/office/drawing/2014/main" id="{45E5D5AF-F61E-4D47-8092-EF91AC4B88EB}"/>
              </a:ext>
            </a:extLst>
          </p:cNvPr>
          <p:cNvSpPr/>
          <p:nvPr/>
        </p:nvSpPr>
        <p:spPr>
          <a:xfrm>
            <a:off x="9036277" y="3790358"/>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19" name="テキスト ボックス 18">
            <a:extLst>
              <a:ext uri="{FF2B5EF4-FFF2-40B4-BE49-F238E27FC236}">
                <a16:creationId xmlns:a16="http://schemas.microsoft.com/office/drawing/2014/main" id="{35A9F5D0-3709-49D0-9BEC-D94A19C22883}"/>
              </a:ext>
            </a:extLst>
          </p:cNvPr>
          <p:cNvSpPr txBox="1"/>
          <p:nvPr/>
        </p:nvSpPr>
        <p:spPr>
          <a:xfrm>
            <a:off x="6334628" y="2535105"/>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20" name="テキスト ボックス 19">
            <a:extLst>
              <a:ext uri="{FF2B5EF4-FFF2-40B4-BE49-F238E27FC236}">
                <a16:creationId xmlns:a16="http://schemas.microsoft.com/office/drawing/2014/main" id="{358248F3-12D5-4E4C-9F5A-5F65604DB81A}"/>
              </a:ext>
            </a:extLst>
          </p:cNvPr>
          <p:cNvSpPr txBox="1"/>
          <p:nvPr/>
        </p:nvSpPr>
        <p:spPr>
          <a:xfrm>
            <a:off x="9684277" y="3066193"/>
            <a:ext cx="2159999" cy="830997"/>
          </a:xfrm>
          <a:prstGeom prst="rect">
            <a:avLst/>
          </a:prstGeom>
          <a:noFill/>
        </p:spPr>
        <p:txBody>
          <a:bodyPr wrap="square" rtlCol="0">
            <a:spAutoFit/>
          </a:bodyPr>
          <a:lstStyle/>
          <a:p>
            <a:r>
              <a:rPr kumimoji="1" lang="en-US" altLang="ja-JP" sz="1600"/>
              <a:t>7. PCell is reduced to within Pcmax – Xmax +/- Pw/2.</a:t>
            </a:r>
            <a:endParaRPr kumimoji="1" lang="ja-JP" altLang="en-US" sz="1600"/>
          </a:p>
        </p:txBody>
      </p:sp>
      <p:cxnSp>
        <p:nvCxnSpPr>
          <p:cNvPr id="21" name="直線コネクタ 20">
            <a:extLst>
              <a:ext uri="{FF2B5EF4-FFF2-40B4-BE49-F238E27FC236}">
                <a16:creationId xmlns:a16="http://schemas.microsoft.com/office/drawing/2014/main" id="{9704F787-1AD3-472C-835B-779330FB38D9}"/>
              </a:ext>
            </a:extLst>
          </p:cNvPr>
          <p:cNvCxnSpPr/>
          <p:nvPr/>
        </p:nvCxnSpPr>
        <p:spPr>
          <a:xfrm>
            <a:off x="7096760" y="2717813"/>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65269CE8-FC78-49C3-8BAB-BDCB141C5812}"/>
              </a:ext>
            </a:extLst>
          </p:cNvPr>
          <p:cNvCxnSpPr>
            <a:cxnSpLocks/>
          </p:cNvCxnSpPr>
          <p:nvPr/>
        </p:nvCxnSpPr>
        <p:spPr>
          <a:xfrm>
            <a:off x="7133238" y="2717813"/>
            <a:ext cx="0" cy="360000"/>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3E58D65B-F334-4FC1-8EED-6AE2C7F41EAF}"/>
              </a:ext>
            </a:extLst>
          </p:cNvPr>
          <p:cNvSpPr txBox="1"/>
          <p:nvPr/>
        </p:nvSpPr>
        <p:spPr>
          <a:xfrm>
            <a:off x="6451641" y="4700521"/>
            <a:ext cx="681597" cy="338554"/>
          </a:xfrm>
          <a:prstGeom prst="rect">
            <a:avLst/>
          </a:prstGeom>
          <a:noFill/>
        </p:spPr>
        <p:txBody>
          <a:bodyPr wrap="none" rtlCol="0">
            <a:spAutoFit/>
          </a:bodyPr>
          <a:lstStyle/>
          <a:p>
            <a:r>
              <a:rPr kumimoji="1" lang="en-US" altLang="ja-JP" sz="1600"/>
              <a:t>Xmax</a:t>
            </a:r>
            <a:endParaRPr kumimoji="1" lang="ja-JP" altLang="en-US" sz="1600"/>
          </a:p>
        </p:txBody>
      </p:sp>
      <p:sp>
        <p:nvSpPr>
          <p:cNvPr id="24" name="正方形/長方形 23">
            <a:extLst>
              <a:ext uri="{FF2B5EF4-FFF2-40B4-BE49-F238E27FC236}">
                <a16:creationId xmlns:a16="http://schemas.microsoft.com/office/drawing/2014/main" id="{5B86472A-D64E-4A40-A7F0-BD29BF636F16}"/>
              </a:ext>
            </a:extLst>
          </p:cNvPr>
          <p:cNvSpPr/>
          <p:nvPr/>
        </p:nvSpPr>
        <p:spPr>
          <a:xfrm>
            <a:off x="7741398" y="5081226"/>
            <a:ext cx="648000" cy="1404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25" name="正方形/長方形 24">
            <a:extLst>
              <a:ext uri="{FF2B5EF4-FFF2-40B4-BE49-F238E27FC236}">
                <a16:creationId xmlns:a16="http://schemas.microsoft.com/office/drawing/2014/main" id="{BF316279-0891-40FD-8B9A-6979958B79B1}"/>
              </a:ext>
            </a:extLst>
          </p:cNvPr>
          <p:cNvSpPr/>
          <p:nvPr/>
        </p:nvSpPr>
        <p:spPr>
          <a:xfrm>
            <a:off x="7092293" y="5189611"/>
            <a:ext cx="648000" cy="129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26" name="正方形/長方形 25">
            <a:extLst>
              <a:ext uri="{FF2B5EF4-FFF2-40B4-BE49-F238E27FC236}">
                <a16:creationId xmlns:a16="http://schemas.microsoft.com/office/drawing/2014/main" id="{4016B1A4-E623-422D-9B60-EDF04AC32ECE}"/>
              </a:ext>
            </a:extLst>
          </p:cNvPr>
          <p:cNvSpPr/>
          <p:nvPr/>
        </p:nvSpPr>
        <p:spPr>
          <a:xfrm>
            <a:off x="8385476" y="5153226"/>
            <a:ext cx="648000" cy="1332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27" name="正方形/長方形 26">
            <a:extLst>
              <a:ext uri="{FF2B5EF4-FFF2-40B4-BE49-F238E27FC236}">
                <a16:creationId xmlns:a16="http://schemas.microsoft.com/office/drawing/2014/main" id="{B12F8C90-B58B-47B8-BAEC-1CA824348C40}"/>
              </a:ext>
            </a:extLst>
          </p:cNvPr>
          <p:cNvSpPr/>
          <p:nvPr/>
        </p:nvSpPr>
        <p:spPr>
          <a:xfrm>
            <a:off x="9036277" y="5009406"/>
            <a:ext cx="648000" cy="147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28" name="テキスト ボックス 27">
            <a:extLst>
              <a:ext uri="{FF2B5EF4-FFF2-40B4-BE49-F238E27FC236}">
                <a16:creationId xmlns:a16="http://schemas.microsoft.com/office/drawing/2014/main" id="{B77EFA7B-4ACC-4C40-A16A-EB5750EC520A}"/>
              </a:ext>
            </a:extLst>
          </p:cNvPr>
          <p:cNvSpPr txBox="1"/>
          <p:nvPr/>
        </p:nvSpPr>
        <p:spPr>
          <a:xfrm>
            <a:off x="6334628" y="4510358"/>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29" name="テキスト ボックス 28">
            <a:extLst>
              <a:ext uri="{FF2B5EF4-FFF2-40B4-BE49-F238E27FC236}">
                <a16:creationId xmlns:a16="http://schemas.microsoft.com/office/drawing/2014/main" id="{8E8E215A-79D1-4262-BDEB-4D3AC7361116}"/>
              </a:ext>
            </a:extLst>
          </p:cNvPr>
          <p:cNvSpPr txBox="1"/>
          <p:nvPr/>
        </p:nvSpPr>
        <p:spPr>
          <a:xfrm>
            <a:off x="9684276" y="5048098"/>
            <a:ext cx="2160000" cy="830997"/>
          </a:xfrm>
          <a:prstGeom prst="rect">
            <a:avLst/>
          </a:prstGeom>
          <a:noFill/>
        </p:spPr>
        <p:txBody>
          <a:bodyPr wrap="square" rtlCol="0">
            <a:spAutoFit/>
          </a:bodyPr>
          <a:lstStyle/>
          <a:p>
            <a:r>
              <a:rPr kumimoji="1" lang="en-US" altLang="ja-JP" sz="1600"/>
              <a:t>8. SCells are increased to within Pcmax – Xmax +/- Pw/2.</a:t>
            </a:r>
            <a:endParaRPr kumimoji="1" lang="ja-JP" altLang="en-US" sz="1600"/>
          </a:p>
        </p:txBody>
      </p:sp>
      <p:cxnSp>
        <p:nvCxnSpPr>
          <p:cNvPr id="30" name="直線コネクタ 29">
            <a:extLst>
              <a:ext uri="{FF2B5EF4-FFF2-40B4-BE49-F238E27FC236}">
                <a16:creationId xmlns:a16="http://schemas.microsoft.com/office/drawing/2014/main" id="{8CA1B05E-644D-4529-AD6B-D92BA3A47224}"/>
              </a:ext>
            </a:extLst>
          </p:cNvPr>
          <p:cNvCxnSpPr/>
          <p:nvPr/>
        </p:nvCxnSpPr>
        <p:spPr>
          <a:xfrm>
            <a:off x="7096760" y="4693066"/>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E2077B9F-0E32-4F06-BF51-6521FD2A94CE}"/>
              </a:ext>
            </a:extLst>
          </p:cNvPr>
          <p:cNvCxnSpPr>
            <a:cxnSpLocks/>
          </p:cNvCxnSpPr>
          <p:nvPr/>
        </p:nvCxnSpPr>
        <p:spPr>
          <a:xfrm>
            <a:off x="7133238" y="4693066"/>
            <a:ext cx="0" cy="360000"/>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86A1454F-DF0F-483A-8C11-C21D38332D5F}"/>
              </a:ext>
            </a:extLst>
          </p:cNvPr>
          <p:cNvCxnSpPr>
            <a:cxnSpLocks/>
          </p:cNvCxnSpPr>
          <p:nvPr/>
        </p:nvCxnSpPr>
        <p:spPr>
          <a:xfrm>
            <a:off x="7300878" y="2883822"/>
            <a:ext cx="0" cy="360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5EDFFE84-A74D-4802-8B00-CD7E92A31D3F}"/>
              </a:ext>
            </a:extLst>
          </p:cNvPr>
          <p:cNvSpPr txBox="1"/>
          <p:nvPr/>
        </p:nvSpPr>
        <p:spPr>
          <a:xfrm>
            <a:off x="7302898" y="2893068"/>
            <a:ext cx="449162" cy="338554"/>
          </a:xfrm>
          <a:prstGeom prst="rect">
            <a:avLst/>
          </a:prstGeom>
          <a:noFill/>
        </p:spPr>
        <p:txBody>
          <a:bodyPr wrap="none" rtlCol="0">
            <a:spAutoFit/>
          </a:bodyPr>
          <a:lstStyle/>
          <a:p>
            <a:r>
              <a:rPr kumimoji="1" lang="en-US" altLang="ja-JP" sz="1600"/>
              <a:t>Pw</a:t>
            </a:r>
            <a:endParaRPr kumimoji="1" lang="ja-JP" altLang="en-US" sz="1600"/>
          </a:p>
        </p:txBody>
      </p:sp>
      <p:cxnSp>
        <p:nvCxnSpPr>
          <p:cNvPr id="34" name="直線矢印コネクタ 33">
            <a:extLst>
              <a:ext uri="{FF2B5EF4-FFF2-40B4-BE49-F238E27FC236}">
                <a16:creationId xmlns:a16="http://schemas.microsoft.com/office/drawing/2014/main" id="{5380F536-B5D3-4FC8-A613-5A52A0BCEA8B}"/>
              </a:ext>
            </a:extLst>
          </p:cNvPr>
          <p:cNvCxnSpPr>
            <a:cxnSpLocks/>
          </p:cNvCxnSpPr>
          <p:nvPr/>
        </p:nvCxnSpPr>
        <p:spPr>
          <a:xfrm>
            <a:off x="7300878" y="4863821"/>
            <a:ext cx="0" cy="360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5BF6CFF2-8110-49F4-92C9-19B00EC9A0B2}"/>
              </a:ext>
            </a:extLst>
          </p:cNvPr>
          <p:cNvSpPr txBox="1"/>
          <p:nvPr/>
        </p:nvSpPr>
        <p:spPr>
          <a:xfrm>
            <a:off x="7302898" y="4873067"/>
            <a:ext cx="449162" cy="338554"/>
          </a:xfrm>
          <a:prstGeom prst="rect">
            <a:avLst/>
          </a:prstGeom>
          <a:noFill/>
        </p:spPr>
        <p:txBody>
          <a:bodyPr wrap="none" rtlCol="0">
            <a:spAutoFit/>
          </a:bodyPr>
          <a:lstStyle/>
          <a:p>
            <a:r>
              <a:rPr kumimoji="1" lang="en-US" altLang="ja-JP" sz="1600"/>
              <a:t>Pw</a:t>
            </a:r>
            <a:endParaRPr kumimoji="1" lang="ja-JP" altLang="en-US" sz="1600"/>
          </a:p>
        </p:txBody>
      </p:sp>
      <p:sp>
        <p:nvSpPr>
          <p:cNvPr id="14" name="タイトル 13">
            <a:extLst>
              <a:ext uri="{FF2B5EF4-FFF2-40B4-BE49-F238E27FC236}">
                <a16:creationId xmlns:a16="http://schemas.microsoft.com/office/drawing/2014/main" id="{8A2488E5-0C75-405E-B987-6C48A51B09A1}"/>
              </a:ext>
            </a:extLst>
          </p:cNvPr>
          <p:cNvSpPr>
            <a:spLocks noGrp="1"/>
          </p:cNvSpPr>
          <p:nvPr>
            <p:ph type="title"/>
          </p:nvPr>
        </p:nvSpPr>
        <p:spPr/>
        <p:txBody>
          <a:bodyPr/>
          <a:lstStyle/>
          <a:p>
            <a:r>
              <a:rPr kumimoji="1" lang="en-US" altLang="ja-JP">
                <a:latin typeface="+mj-lt"/>
              </a:rPr>
              <a:t>Concern with limitting CCs by TPC command</a:t>
            </a:r>
            <a:endParaRPr kumimoji="1" lang="ja-JP" altLang="en-US" dirty="0">
              <a:latin typeface="+mj-lt"/>
            </a:endParaRPr>
          </a:p>
        </p:txBody>
      </p:sp>
      <p:sp>
        <p:nvSpPr>
          <p:cNvPr id="42" name="コンテンツ プレースホルダー 14">
            <a:extLst>
              <a:ext uri="{FF2B5EF4-FFF2-40B4-BE49-F238E27FC236}">
                <a16:creationId xmlns:a16="http://schemas.microsoft.com/office/drawing/2014/main" id="{B2126CA5-33B6-4B3C-8CCB-89C63F465680}"/>
              </a:ext>
            </a:extLst>
          </p:cNvPr>
          <p:cNvSpPr txBox="1">
            <a:spLocks/>
          </p:cNvSpPr>
          <p:nvPr/>
        </p:nvSpPr>
        <p:spPr>
          <a:xfrm>
            <a:off x="347723" y="735105"/>
            <a:ext cx="5855857" cy="3856440"/>
          </a:xfrm>
          <a:prstGeom prst="rect">
            <a:avLst/>
          </a:prstGeom>
        </p:spPr>
        <p:txBody>
          <a:bodyPr vert="horz" lIns="0" tIns="45720" rIns="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kumimoji="1" sz="2000" kern="1200">
                <a:solidFill>
                  <a:schemeClr val="tx1">
                    <a:lumMod val="95000"/>
                    <a:lumOff val="5000"/>
                  </a:schemeClr>
                </a:solidFill>
                <a:latin typeface="メイリオ" panose="020B0604030504040204" pitchFamily="50" charset="-128"/>
                <a:ea typeface="メイリオ"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latin typeface="+mn-lt"/>
              </a:rPr>
              <a:t>Test procedure in R5-218399:</a:t>
            </a:r>
          </a:p>
          <a:p>
            <a:pPr marL="252000"/>
            <a:r>
              <a:rPr lang="en-US" altLang="ja-JP" sz="1600">
                <a:latin typeface="+mn-lt"/>
              </a:rPr>
              <a:t>6. Send continuously uplink power control "up" commands in every uplink scheduling information to the UE; allow at least 200 msec starting from the first TPC command in this step to ensure that the UE transmits at its maximum output power P</a:t>
            </a:r>
            <a:r>
              <a:rPr lang="en-US" altLang="ja-JP" sz="1200">
                <a:latin typeface="+mn-lt"/>
              </a:rPr>
              <a:t>UMAX</a:t>
            </a:r>
            <a:r>
              <a:rPr lang="en-US" altLang="ja-JP" sz="1600">
                <a:latin typeface="+mn-lt"/>
              </a:rPr>
              <a:t>. Allow at least BEAM_SELECT_WAIT_TIME (NOTE 1) for the UE Tx beam selection to complete.</a:t>
            </a:r>
          </a:p>
          <a:p>
            <a:pPr marL="252000"/>
            <a:r>
              <a:rPr lang="en-US" altLang="ja-JP" sz="1600">
                <a:latin typeface="+mn-lt"/>
              </a:rPr>
              <a:t>7. Send uplink power control “down” commands on PCell in every uplink scheduling information to the UE; Proced until power control has reduced the UE output power by X</a:t>
            </a:r>
            <a:r>
              <a:rPr lang="en-US" altLang="ja-JP" sz="1200">
                <a:latin typeface="+mn-lt"/>
              </a:rPr>
              <a:t>max,i,PCell</a:t>
            </a:r>
            <a:r>
              <a:rPr lang="en-US" altLang="ja-JP" sz="1600">
                <a:latin typeface="+mn-lt"/>
              </a:rPr>
              <a:t> dB (defined in clause 6.2A.2.4)from P</a:t>
            </a:r>
            <a:r>
              <a:rPr lang="en-US" altLang="ja-JP" sz="1200">
                <a:latin typeface="+mn-lt"/>
              </a:rPr>
              <a:t>CMAX</a:t>
            </a:r>
            <a:r>
              <a:rPr lang="en-US" altLang="ja-JP" sz="1600">
                <a:latin typeface="+mn-lt"/>
              </a:rPr>
              <a:t>. Target power on TE shall be P</a:t>
            </a:r>
            <a:r>
              <a:rPr lang="en-US" altLang="ja-JP" sz="1200">
                <a:latin typeface="+mn-lt"/>
              </a:rPr>
              <a:t>CMAX</a:t>
            </a:r>
            <a:r>
              <a:rPr lang="en-US" altLang="ja-JP" sz="1600">
                <a:latin typeface="+mn-lt"/>
              </a:rPr>
              <a:t> minus X</a:t>
            </a:r>
            <a:r>
              <a:rPr lang="en-US" altLang="ja-JP" sz="1200">
                <a:latin typeface="+mn-lt"/>
              </a:rPr>
              <a:t>max,i,PCell</a:t>
            </a:r>
            <a:r>
              <a:rPr lang="en-US" altLang="ja-JP" sz="1600">
                <a:latin typeface="+mn-lt"/>
              </a:rPr>
              <a:t>.</a:t>
            </a:r>
          </a:p>
          <a:p>
            <a:pPr marL="252000"/>
            <a:r>
              <a:rPr lang="en-US" altLang="ja-JP" sz="1600">
                <a:latin typeface="+mn-lt"/>
              </a:rPr>
              <a:t>8. TE shall send uplink power control “up” commands on SCell only until power on the secondary component carrier equals the target power set on TE defined as (P</a:t>
            </a:r>
            <a:r>
              <a:rPr lang="en-US" altLang="ja-JP" sz="1200">
                <a:latin typeface="+mn-lt"/>
              </a:rPr>
              <a:t>CMAX</a:t>
            </a:r>
            <a:r>
              <a:rPr lang="en-US" altLang="ja-JP" sz="1600">
                <a:latin typeface="+mn-lt"/>
              </a:rPr>
              <a:t> minus X</a:t>
            </a:r>
            <a:r>
              <a:rPr lang="en-US" altLang="ja-JP" sz="1200">
                <a:latin typeface="+mn-lt"/>
              </a:rPr>
              <a:t>max,i,PCell</a:t>
            </a:r>
            <a:r>
              <a:rPr lang="en-US" altLang="ja-JP" sz="1600">
                <a:latin typeface="+mn-lt"/>
              </a:rPr>
              <a:t>).</a:t>
            </a:r>
            <a:endParaRPr lang="en-US" altLang="ja-JP">
              <a:solidFill>
                <a:schemeClr val="accent2"/>
              </a:solidFill>
              <a:latin typeface="+mn-lt"/>
            </a:endParaRPr>
          </a:p>
        </p:txBody>
      </p:sp>
    </p:spTree>
    <p:extLst>
      <p:ext uri="{BB962C8B-B14F-4D97-AF65-F5344CB8AC3E}">
        <p14:creationId xmlns:p14="http://schemas.microsoft.com/office/powerpoint/2010/main" val="640790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C78AA615-FEA3-4392-AD97-38B0EFA00749}"/>
              </a:ext>
            </a:extLst>
          </p:cNvPr>
          <p:cNvSpPr/>
          <p:nvPr/>
        </p:nvSpPr>
        <p:spPr>
          <a:xfrm>
            <a:off x="7741399" y="1807650"/>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6" name="正方形/長方形 5">
            <a:extLst>
              <a:ext uri="{FF2B5EF4-FFF2-40B4-BE49-F238E27FC236}">
                <a16:creationId xmlns:a16="http://schemas.microsoft.com/office/drawing/2014/main" id="{8E438C39-8751-4406-ADF3-EC422595A072}"/>
              </a:ext>
            </a:extLst>
          </p:cNvPr>
          <p:cNvSpPr/>
          <p:nvPr/>
        </p:nvSpPr>
        <p:spPr>
          <a:xfrm>
            <a:off x="7096761" y="727650"/>
            <a:ext cx="648000" cy="180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7" name="正方形/長方形 6">
            <a:extLst>
              <a:ext uri="{FF2B5EF4-FFF2-40B4-BE49-F238E27FC236}">
                <a16:creationId xmlns:a16="http://schemas.microsoft.com/office/drawing/2014/main" id="{C71743E5-43C2-4A74-ABD1-0F7A3A0D1C85}"/>
              </a:ext>
            </a:extLst>
          </p:cNvPr>
          <p:cNvSpPr/>
          <p:nvPr/>
        </p:nvSpPr>
        <p:spPr>
          <a:xfrm>
            <a:off x="8385477" y="1807650"/>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8" name="正方形/長方形 7">
            <a:extLst>
              <a:ext uri="{FF2B5EF4-FFF2-40B4-BE49-F238E27FC236}">
                <a16:creationId xmlns:a16="http://schemas.microsoft.com/office/drawing/2014/main" id="{C6072DAA-E65B-4450-BDCE-9974BDF1FF2B}"/>
              </a:ext>
            </a:extLst>
          </p:cNvPr>
          <p:cNvSpPr/>
          <p:nvPr/>
        </p:nvSpPr>
        <p:spPr>
          <a:xfrm>
            <a:off x="9036278" y="1807650"/>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9" name="テキスト ボックス 8">
            <a:extLst>
              <a:ext uri="{FF2B5EF4-FFF2-40B4-BE49-F238E27FC236}">
                <a16:creationId xmlns:a16="http://schemas.microsoft.com/office/drawing/2014/main" id="{1E948A75-40FB-4822-A1D4-014095B3E73D}"/>
              </a:ext>
            </a:extLst>
          </p:cNvPr>
          <p:cNvSpPr txBox="1"/>
          <p:nvPr/>
        </p:nvSpPr>
        <p:spPr>
          <a:xfrm>
            <a:off x="6334629" y="552397"/>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10" name="テキスト ボックス 9">
            <a:extLst>
              <a:ext uri="{FF2B5EF4-FFF2-40B4-BE49-F238E27FC236}">
                <a16:creationId xmlns:a16="http://schemas.microsoft.com/office/drawing/2014/main" id="{AA295735-94F5-4C11-840C-23835F133198}"/>
              </a:ext>
            </a:extLst>
          </p:cNvPr>
          <p:cNvSpPr txBox="1"/>
          <p:nvPr/>
        </p:nvSpPr>
        <p:spPr>
          <a:xfrm>
            <a:off x="9684278" y="1080195"/>
            <a:ext cx="2160000" cy="830997"/>
          </a:xfrm>
          <a:prstGeom prst="rect">
            <a:avLst/>
          </a:prstGeom>
          <a:noFill/>
        </p:spPr>
        <p:txBody>
          <a:bodyPr wrap="square" rtlCol="0">
            <a:spAutoFit/>
          </a:bodyPr>
          <a:lstStyle/>
          <a:p>
            <a:r>
              <a:rPr kumimoji="1" lang="en-US" altLang="ja-JP" sz="1600"/>
              <a:t>6. PCell reaches to Pcmax by TPC up but SCells drop.</a:t>
            </a:r>
            <a:endParaRPr kumimoji="1" lang="ja-JP" altLang="en-US" sz="1600"/>
          </a:p>
        </p:txBody>
      </p:sp>
      <p:cxnSp>
        <p:nvCxnSpPr>
          <p:cNvPr id="11" name="直線コネクタ 10">
            <a:extLst>
              <a:ext uri="{FF2B5EF4-FFF2-40B4-BE49-F238E27FC236}">
                <a16:creationId xmlns:a16="http://schemas.microsoft.com/office/drawing/2014/main" id="{33C5B559-695A-446E-A89B-ED54A1D2ED94}"/>
              </a:ext>
            </a:extLst>
          </p:cNvPr>
          <p:cNvCxnSpPr/>
          <p:nvPr/>
        </p:nvCxnSpPr>
        <p:spPr>
          <a:xfrm>
            <a:off x="7096761" y="735105"/>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CFC65F7B-1919-4965-9FBE-F03C2E1F228D}"/>
              </a:ext>
            </a:extLst>
          </p:cNvPr>
          <p:cNvSpPr txBox="1"/>
          <p:nvPr/>
        </p:nvSpPr>
        <p:spPr>
          <a:xfrm>
            <a:off x="6451642" y="2725268"/>
            <a:ext cx="681597" cy="338554"/>
          </a:xfrm>
          <a:prstGeom prst="rect">
            <a:avLst/>
          </a:prstGeom>
          <a:noFill/>
        </p:spPr>
        <p:txBody>
          <a:bodyPr wrap="none" rtlCol="0">
            <a:spAutoFit/>
          </a:bodyPr>
          <a:lstStyle/>
          <a:p>
            <a:r>
              <a:rPr kumimoji="1" lang="en-US" altLang="ja-JP" sz="1600"/>
              <a:t>Xmax</a:t>
            </a:r>
            <a:endParaRPr kumimoji="1" lang="ja-JP" altLang="en-US" sz="1600"/>
          </a:p>
        </p:txBody>
      </p:sp>
      <p:sp>
        <p:nvSpPr>
          <p:cNvPr id="13" name="正方形/長方形 12">
            <a:extLst>
              <a:ext uri="{FF2B5EF4-FFF2-40B4-BE49-F238E27FC236}">
                <a16:creationId xmlns:a16="http://schemas.microsoft.com/office/drawing/2014/main" id="{A2ADA0F3-F817-4CF9-BF83-DCF793166DE5}"/>
              </a:ext>
            </a:extLst>
          </p:cNvPr>
          <p:cNvSpPr/>
          <p:nvPr/>
        </p:nvSpPr>
        <p:spPr>
          <a:xfrm>
            <a:off x="7741399" y="3790358"/>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16" name="正方形/長方形 15">
            <a:extLst>
              <a:ext uri="{FF2B5EF4-FFF2-40B4-BE49-F238E27FC236}">
                <a16:creationId xmlns:a16="http://schemas.microsoft.com/office/drawing/2014/main" id="{34020C5E-1EED-4F22-9EA0-19A70E841EA4}"/>
              </a:ext>
            </a:extLst>
          </p:cNvPr>
          <p:cNvSpPr/>
          <p:nvPr/>
        </p:nvSpPr>
        <p:spPr>
          <a:xfrm>
            <a:off x="7096761" y="3214515"/>
            <a:ext cx="648000" cy="129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17" name="正方形/長方形 16">
            <a:extLst>
              <a:ext uri="{FF2B5EF4-FFF2-40B4-BE49-F238E27FC236}">
                <a16:creationId xmlns:a16="http://schemas.microsoft.com/office/drawing/2014/main" id="{0BF4E424-3FF7-4708-8DA1-78F1D53B1CBF}"/>
              </a:ext>
            </a:extLst>
          </p:cNvPr>
          <p:cNvSpPr/>
          <p:nvPr/>
        </p:nvSpPr>
        <p:spPr>
          <a:xfrm>
            <a:off x="8385477" y="3790358"/>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18" name="正方形/長方形 17">
            <a:extLst>
              <a:ext uri="{FF2B5EF4-FFF2-40B4-BE49-F238E27FC236}">
                <a16:creationId xmlns:a16="http://schemas.microsoft.com/office/drawing/2014/main" id="{45E5D5AF-F61E-4D47-8092-EF91AC4B88EB}"/>
              </a:ext>
            </a:extLst>
          </p:cNvPr>
          <p:cNvSpPr/>
          <p:nvPr/>
        </p:nvSpPr>
        <p:spPr>
          <a:xfrm>
            <a:off x="9036278" y="3790358"/>
            <a:ext cx="648000" cy="72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19" name="テキスト ボックス 18">
            <a:extLst>
              <a:ext uri="{FF2B5EF4-FFF2-40B4-BE49-F238E27FC236}">
                <a16:creationId xmlns:a16="http://schemas.microsoft.com/office/drawing/2014/main" id="{35A9F5D0-3709-49D0-9BEC-D94A19C22883}"/>
              </a:ext>
            </a:extLst>
          </p:cNvPr>
          <p:cNvSpPr txBox="1"/>
          <p:nvPr/>
        </p:nvSpPr>
        <p:spPr>
          <a:xfrm>
            <a:off x="6334629" y="2535105"/>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20" name="テキスト ボックス 19">
            <a:extLst>
              <a:ext uri="{FF2B5EF4-FFF2-40B4-BE49-F238E27FC236}">
                <a16:creationId xmlns:a16="http://schemas.microsoft.com/office/drawing/2014/main" id="{358248F3-12D5-4E4C-9F5A-5F65604DB81A}"/>
              </a:ext>
            </a:extLst>
          </p:cNvPr>
          <p:cNvSpPr txBox="1"/>
          <p:nvPr/>
        </p:nvSpPr>
        <p:spPr>
          <a:xfrm>
            <a:off x="9684278" y="3066193"/>
            <a:ext cx="2159999" cy="830997"/>
          </a:xfrm>
          <a:prstGeom prst="rect">
            <a:avLst/>
          </a:prstGeom>
          <a:noFill/>
        </p:spPr>
        <p:txBody>
          <a:bodyPr wrap="square" rtlCol="0">
            <a:spAutoFit/>
          </a:bodyPr>
          <a:lstStyle/>
          <a:p>
            <a:r>
              <a:rPr kumimoji="1" lang="en-US" altLang="ja-JP" sz="1600"/>
              <a:t>7. PCell is reduced to within Pcmax – Xmax +/- Pw/2.</a:t>
            </a:r>
            <a:endParaRPr kumimoji="1" lang="ja-JP" altLang="en-US" sz="1600"/>
          </a:p>
        </p:txBody>
      </p:sp>
      <p:cxnSp>
        <p:nvCxnSpPr>
          <p:cNvPr id="21" name="直線コネクタ 20">
            <a:extLst>
              <a:ext uri="{FF2B5EF4-FFF2-40B4-BE49-F238E27FC236}">
                <a16:creationId xmlns:a16="http://schemas.microsoft.com/office/drawing/2014/main" id="{9704F787-1AD3-472C-835B-779330FB38D9}"/>
              </a:ext>
            </a:extLst>
          </p:cNvPr>
          <p:cNvCxnSpPr/>
          <p:nvPr/>
        </p:nvCxnSpPr>
        <p:spPr>
          <a:xfrm>
            <a:off x="7096761" y="2717813"/>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65269CE8-FC78-49C3-8BAB-BDCB141C5812}"/>
              </a:ext>
            </a:extLst>
          </p:cNvPr>
          <p:cNvCxnSpPr>
            <a:cxnSpLocks/>
          </p:cNvCxnSpPr>
          <p:nvPr/>
        </p:nvCxnSpPr>
        <p:spPr>
          <a:xfrm>
            <a:off x="7133239" y="2717813"/>
            <a:ext cx="0" cy="360000"/>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3E58D65B-F334-4FC1-8EED-6AE2C7F41EAF}"/>
              </a:ext>
            </a:extLst>
          </p:cNvPr>
          <p:cNvSpPr txBox="1"/>
          <p:nvPr/>
        </p:nvSpPr>
        <p:spPr>
          <a:xfrm>
            <a:off x="6451642" y="4700521"/>
            <a:ext cx="681597" cy="338554"/>
          </a:xfrm>
          <a:prstGeom prst="rect">
            <a:avLst/>
          </a:prstGeom>
          <a:noFill/>
        </p:spPr>
        <p:txBody>
          <a:bodyPr wrap="none" rtlCol="0">
            <a:spAutoFit/>
          </a:bodyPr>
          <a:lstStyle/>
          <a:p>
            <a:r>
              <a:rPr kumimoji="1" lang="en-US" altLang="ja-JP" sz="1600"/>
              <a:t>Xmax</a:t>
            </a:r>
            <a:endParaRPr kumimoji="1" lang="ja-JP" altLang="en-US" sz="1600"/>
          </a:p>
        </p:txBody>
      </p:sp>
      <p:sp>
        <p:nvSpPr>
          <p:cNvPr id="24" name="正方形/長方形 23">
            <a:extLst>
              <a:ext uri="{FF2B5EF4-FFF2-40B4-BE49-F238E27FC236}">
                <a16:creationId xmlns:a16="http://schemas.microsoft.com/office/drawing/2014/main" id="{5B86472A-D64E-4A40-A7F0-BD29BF636F16}"/>
              </a:ext>
            </a:extLst>
          </p:cNvPr>
          <p:cNvSpPr/>
          <p:nvPr/>
        </p:nvSpPr>
        <p:spPr>
          <a:xfrm>
            <a:off x="7741399" y="4934165"/>
            <a:ext cx="648000" cy="1548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25" name="正方形/長方形 24">
            <a:extLst>
              <a:ext uri="{FF2B5EF4-FFF2-40B4-BE49-F238E27FC236}">
                <a16:creationId xmlns:a16="http://schemas.microsoft.com/office/drawing/2014/main" id="{BF316279-0891-40FD-8B9A-6979958B79B1}"/>
              </a:ext>
            </a:extLst>
          </p:cNvPr>
          <p:cNvSpPr/>
          <p:nvPr/>
        </p:nvSpPr>
        <p:spPr>
          <a:xfrm>
            <a:off x="7091158" y="5189611"/>
            <a:ext cx="648000" cy="129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26" name="正方形/長方形 25">
            <a:extLst>
              <a:ext uri="{FF2B5EF4-FFF2-40B4-BE49-F238E27FC236}">
                <a16:creationId xmlns:a16="http://schemas.microsoft.com/office/drawing/2014/main" id="{4016B1A4-E623-422D-9B60-EDF04AC32ECE}"/>
              </a:ext>
            </a:extLst>
          </p:cNvPr>
          <p:cNvSpPr/>
          <p:nvPr/>
        </p:nvSpPr>
        <p:spPr>
          <a:xfrm>
            <a:off x="8385477" y="5006165"/>
            <a:ext cx="648000" cy="147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27" name="正方形/長方形 26">
            <a:extLst>
              <a:ext uri="{FF2B5EF4-FFF2-40B4-BE49-F238E27FC236}">
                <a16:creationId xmlns:a16="http://schemas.microsoft.com/office/drawing/2014/main" id="{B12F8C90-B58B-47B8-BAEC-1CA824348C40}"/>
              </a:ext>
            </a:extLst>
          </p:cNvPr>
          <p:cNvSpPr/>
          <p:nvPr/>
        </p:nvSpPr>
        <p:spPr>
          <a:xfrm>
            <a:off x="9036278" y="4971578"/>
            <a:ext cx="648000" cy="1512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28" name="テキスト ボックス 27">
            <a:extLst>
              <a:ext uri="{FF2B5EF4-FFF2-40B4-BE49-F238E27FC236}">
                <a16:creationId xmlns:a16="http://schemas.microsoft.com/office/drawing/2014/main" id="{B77EFA7B-4ACC-4C40-A16A-EB5750EC520A}"/>
              </a:ext>
            </a:extLst>
          </p:cNvPr>
          <p:cNvSpPr txBox="1"/>
          <p:nvPr/>
        </p:nvSpPr>
        <p:spPr>
          <a:xfrm>
            <a:off x="6334629" y="4510358"/>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29" name="テキスト ボックス 28">
            <a:extLst>
              <a:ext uri="{FF2B5EF4-FFF2-40B4-BE49-F238E27FC236}">
                <a16:creationId xmlns:a16="http://schemas.microsoft.com/office/drawing/2014/main" id="{8E8E215A-79D1-4262-BDEB-4D3AC7361116}"/>
              </a:ext>
            </a:extLst>
          </p:cNvPr>
          <p:cNvSpPr txBox="1"/>
          <p:nvPr/>
        </p:nvSpPr>
        <p:spPr>
          <a:xfrm>
            <a:off x="9684277" y="5048098"/>
            <a:ext cx="2160000" cy="830997"/>
          </a:xfrm>
          <a:prstGeom prst="rect">
            <a:avLst/>
          </a:prstGeom>
          <a:noFill/>
        </p:spPr>
        <p:txBody>
          <a:bodyPr wrap="square" rtlCol="0">
            <a:spAutoFit/>
          </a:bodyPr>
          <a:lstStyle/>
          <a:p>
            <a:r>
              <a:rPr kumimoji="1" lang="en-US" altLang="ja-JP" sz="1600">
                <a:solidFill>
                  <a:schemeClr val="tx2"/>
                </a:solidFill>
              </a:rPr>
              <a:t>8. SCells are increased to their maximum output power.</a:t>
            </a:r>
            <a:endParaRPr kumimoji="1" lang="ja-JP" altLang="en-US" sz="1600">
              <a:solidFill>
                <a:schemeClr val="tx2"/>
              </a:solidFill>
            </a:endParaRPr>
          </a:p>
        </p:txBody>
      </p:sp>
      <p:cxnSp>
        <p:nvCxnSpPr>
          <p:cNvPr id="30" name="直線コネクタ 29">
            <a:extLst>
              <a:ext uri="{FF2B5EF4-FFF2-40B4-BE49-F238E27FC236}">
                <a16:creationId xmlns:a16="http://schemas.microsoft.com/office/drawing/2014/main" id="{8CA1B05E-644D-4529-AD6B-D92BA3A47224}"/>
              </a:ext>
            </a:extLst>
          </p:cNvPr>
          <p:cNvCxnSpPr/>
          <p:nvPr/>
        </p:nvCxnSpPr>
        <p:spPr>
          <a:xfrm>
            <a:off x="7096761" y="4693066"/>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E2077B9F-0E32-4F06-BF51-6521FD2A94CE}"/>
              </a:ext>
            </a:extLst>
          </p:cNvPr>
          <p:cNvCxnSpPr>
            <a:cxnSpLocks/>
          </p:cNvCxnSpPr>
          <p:nvPr/>
        </p:nvCxnSpPr>
        <p:spPr>
          <a:xfrm>
            <a:off x="7133239" y="4693066"/>
            <a:ext cx="0" cy="360000"/>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86A1454F-DF0F-483A-8C11-C21D38332D5F}"/>
              </a:ext>
            </a:extLst>
          </p:cNvPr>
          <p:cNvCxnSpPr>
            <a:cxnSpLocks/>
          </p:cNvCxnSpPr>
          <p:nvPr/>
        </p:nvCxnSpPr>
        <p:spPr>
          <a:xfrm>
            <a:off x="7300879" y="2883822"/>
            <a:ext cx="0" cy="360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5EDFFE84-A74D-4802-8B00-CD7E92A31D3F}"/>
              </a:ext>
            </a:extLst>
          </p:cNvPr>
          <p:cNvSpPr txBox="1"/>
          <p:nvPr/>
        </p:nvSpPr>
        <p:spPr>
          <a:xfrm>
            <a:off x="7302899" y="2893068"/>
            <a:ext cx="449162" cy="338554"/>
          </a:xfrm>
          <a:prstGeom prst="rect">
            <a:avLst/>
          </a:prstGeom>
          <a:noFill/>
        </p:spPr>
        <p:txBody>
          <a:bodyPr wrap="none" rtlCol="0">
            <a:spAutoFit/>
          </a:bodyPr>
          <a:lstStyle/>
          <a:p>
            <a:r>
              <a:rPr kumimoji="1" lang="en-US" altLang="ja-JP" sz="1600"/>
              <a:t>Pw</a:t>
            </a:r>
            <a:endParaRPr kumimoji="1" lang="ja-JP" altLang="en-US" sz="1600"/>
          </a:p>
        </p:txBody>
      </p:sp>
      <p:cxnSp>
        <p:nvCxnSpPr>
          <p:cNvPr id="34" name="直線矢印コネクタ 33">
            <a:extLst>
              <a:ext uri="{FF2B5EF4-FFF2-40B4-BE49-F238E27FC236}">
                <a16:creationId xmlns:a16="http://schemas.microsoft.com/office/drawing/2014/main" id="{5380F536-B5D3-4FC8-A613-5A52A0BCEA8B}"/>
              </a:ext>
            </a:extLst>
          </p:cNvPr>
          <p:cNvCxnSpPr>
            <a:cxnSpLocks/>
          </p:cNvCxnSpPr>
          <p:nvPr/>
        </p:nvCxnSpPr>
        <p:spPr>
          <a:xfrm>
            <a:off x="7300879" y="4863821"/>
            <a:ext cx="0" cy="360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5BF6CFF2-8110-49F4-92C9-19B00EC9A0B2}"/>
              </a:ext>
            </a:extLst>
          </p:cNvPr>
          <p:cNvSpPr txBox="1"/>
          <p:nvPr/>
        </p:nvSpPr>
        <p:spPr>
          <a:xfrm>
            <a:off x="7302899" y="4873067"/>
            <a:ext cx="449162" cy="338554"/>
          </a:xfrm>
          <a:prstGeom prst="rect">
            <a:avLst/>
          </a:prstGeom>
          <a:noFill/>
        </p:spPr>
        <p:txBody>
          <a:bodyPr wrap="none" rtlCol="0">
            <a:spAutoFit/>
          </a:bodyPr>
          <a:lstStyle/>
          <a:p>
            <a:r>
              <a:rPr kumimoji="1" lang="en-US" altLang="ja-JP" sz="1600"/>
              <a:t>Pw</a:t>
            </a:r>
            <a:endParaRPr kumimoji="1" lang="ja-JP" altLang="en-US" sz="1600"/>
          </a:p>
        </p:txBody>
      </p:sp>
      <p:sp>
        <p:nvSpPr>
          <p:cNvPr id="14" name="タイトル 13">
            <a:extLst>
              <a:ext uri="{FF2B5EF4-FFF2-40B4-BE49-F238E27FC236}">
                <a16:creationId xmlns:a16="http://schemas.microsoft.com/office/drawing/2014/main" id="{8A2488E5-0C75-405E-B987-6C48A51B09A1}"/>
              </a:ext>
            </a:extLst>
          </p:cNvPr>
          <p:cNvSpPr>
            <a:spLocks noGrp="1"/>
          </p:cNvSpPr>
          <p:nvPr>
            <p:ph type="title"/>
          </p:nvPr>
        </p:nvSpPr>
        <p:spPr/>
        <p:txBody>
          <a:bodyPr>
            <a:normAutofit/>
          </a:bodyPr>
          <a:lstStyle/>
          <a:p>
            <a:r>
              <a:rPr kumimoji="1" lang="en-US" altLang="ja-JP">
                <a:latin typeface="+mj-lt"/>
              </a:rPr>
              <a:t>Proposal for the test procedure – Option 1A</a:t>
            </a:r>
            <a:endParaRPr kumimoji="1" lang="ja-JP" altLang="en-US" dirty="0">
              <a:latin typeface="+mj-lt"/>
            </a:endParaRPr>
          </a:p>
        </p:txBody>
      </p:sp>
      <p:sp>
        <p:nvSpPr>
          <p:cNvPr id="42" name="コンテンツ プレースホルダー 14">
            <a:extLst>
              <a:ext uri="{FF2B5EF4-FFF2-40B4-BE49-F238E27FC236}">
                <a16:creationId xmlns:a16="http://schemas.microsoft.com/office/drawing/2014/main" id="{B2126CA5-33B6-4B3C-8CCB-89C63F465680}"/>
              </a:ext>
            </a:extLst>
          </p:cNvPr>
          <p:cNvSpPr txBox="1">
            <a:spLocks/>
          </p:cNvSpPr>
          <p:nvPr/>
        </p:nvSpPr>
        <p:spPr>
          <a:xfrm>
            <a:off x="347722" y="735105"/>
            <a:ext cx="5855857" cy="4521238"/>
          </a:xfrm>
          <a:prstGeom prst="rect">
            <a:avLst/>
          </a:prstGeom>
        </p:spPr>
        <p:txBody>
          <a:bodyPr vert="horz" lIns="0" tIns="45720" rIns="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kumimoji="1" sz="2000" kern="1200">
                <a:solidFill>
                  <a:schemeClr val="tx1">
                    <a:lumMod val="95000"/>
                    <a:lumOff val="5000"/>
                  </a:schemeClr>
                </a:solidFill>
                <a:latin typeface="メイリオ" panose="020B0604030504040204" pitchFamily="50" charset="-128"/>
                <a:ea typeface="メイリオ"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latin typeface="+mn-lt"/>
              </a:rPr>
              <a:t>Test procedure:</a:t>
            </a:r>
          </a:p>
          <a:p>
            <a:pPr marL="252000"/>
            <a:r>
              <a:rPr lang="en-US" altLang="ja-JP" sz="1600">
                <a:latin typeface="+mn-lt"/>
              </a:rPr>
              <a:t>6. Send continuously uplink power control "up" commands in every uplink scheduling information to the UE; allow at least 200 msec starting from the first TPC command in this step to ensure that the UE transmits at its maximum output power P</a:t>
            </a:r>
            <a:r>
              <a:rPr lang="en-US" altLang="ja-JP" sz="1200">
                <a:latin typeface="+mn-lt"/>
              </a:rPr>
              <a:t>UMAX</a:t>
            </a:r>
            <a:r>
              <a:rPr lang="en-US" altLang="ja-JP" sz="1600">
                <a:latin typeface="+mn-lt"/>
              </a:rPr>
              <a:t>. Allow at least BEAM_SELECT_WAIT_TIME (NOTE 1) for the UE Tx beam selection to complete.</a:t>
            </a:r>
          </a:p>
          <a:p>
            <a:pPr marL="252000"/>
            <a:r>
              <a:rPr lang="en-US" altLang="ja-JP" sz="1600">
                <a:latin typeface="+mn-lt"/>
              </a:rPr>
              <a:t>7. Send uplink power control “down” commands on PCell in every uplink scheduling information to the UE; Proceed until power control has reduced the UE output power by X</a:t>
            </a:r>
            <a:r>
              <a:rPr lang="en-US" altLang="ja-JP" sz="1200">
                <a:latin typeface="+mn-lt"/>
              </a:rPr>
              <a:t>max,PCell</a:t>
            </a:r>
            <a:r>
              <a:rPr lang="en-US" altLang="ja-JP" sz="1600">
                <a:latin typeface="+mn-lt"/>
              </a:rPr>
              <a:t>  dB (defined in clause 6.2A.2.1.4) from P</a:t>
            </a:r>
            <a:r>
              <a:rPr lang="en-US" altLang="ja-JP" sz="1200">
                <a:latin typeface="+mn-lt"/>
              </a:rPr>
              <a:t>CMAX</a:t>
            </a:r>
            <a:r>
              <a:rPr lang="en-US" altLang="ja-JP" sz="1600">
                <a:latin typeface="+mn-lt"/>
              </a:rPr>
              <a:t>. Target power on TE shall be (P</a:t>
            </a:r>
            <a:r>
              <a:rPr lang="en-US" altLang="ja-JP" sz="1200">
                <a:latin typeface="+mn-lt"/>
              </a:rPr>
              <a:t>CMAX</a:t>
            </a:r>
            <a:r>
              <a:rPr lang="en-US" altLang="ja-JP" sz="1600">
                <a:latin typeface="+mn-lt"/>
              </a:rPr>
              <a:t> minus X</a:t>
            </a:r>
            <a:r>
              <a:rPr lang="en-US" altLang="ja-JP" sz="1200">
                <a:latin typeface="+mn-lt"/>
              </a:rPr>
              <a:t>max,PCell</a:t>
            </a:r>
            <a:r>
              <a:rPr lang="en-US" altLang="ja-JP" sz="1600">
                <a:latin typeface="+mn-lt"/>
              </a:rPr>
              <a:t>).</a:t>
            </a:r>
          </a:p>
          <a:p>
            <a:pPr marL="252000"/>
            <a:r>
              <a:rPr lang="en-US" altLang="ja-JP" sz="1600">
                <a:solidFill>
                  <a:schemeClr val="tx2"/>
                </a:solidFill>
                <a:latin typeface="+mn-lt"/>
              </a:rPr>
              <a:t>8. Send continuously uplink power control “up” commands on every SCell in every uplink scheduling information to the UE; allow at least 200 msec starting from the first TPC command in this step to ensure that the UE transmits at its maximum output power P</a:t>
            </a:r>
            <a:r>
              <a:rPr lang="en-US" altLang="ja-JP" sz="1200">
                <a:solidFill>
                  <a:schemeClr val="tx2"/>
                </a:solidFill>
                <a:latin typeface="+mn-lt"/>
              </a:rPr>
              <a:t>UMAX</a:t>
            </a:r>
            <a:r>
              <a:rPr lang="en-US" altLang="ja-JP" sz="1600">
                <a:solidFill>
                  <a:schemeClr val="tx2"/>
                </a:solidFill>
                <a:latin typeface="+mn-lt"/>
              </a:rPr>
              <a:t>. Allow at least BEAM_SELECT_WAIT_TIME (NOTE 1) for the UE Tx beam selection to complete.</a:t>
            </a:r>
          </a:p>
        </p:txBody>
      </p:sp>
      <p:sp>
        <p:nvSpPr>
          <p:cNvPr id="39" name="テキスト ボックス 38">
            <a:extLst>
              <a:ext uri="{FF2B5EF4-FFF2-40B4-BE49-F238E27FC236}">
                <a16:creationId xmlns:a16="http://schemas.microsoft.com/office/drawing/2014/main" id="{8617D06F-FFA4-4511-BF41-583C8D4E6F6C}"/>
              </a:ext>
            </a:extLst>
          </p:cNvPr>
          <p:cNvSpPr txBox="1"/>
          <p:nvPr/>
        </p:nvSpPr>
        <p:spPr>
          <a:xfrm>
            <a:off x="610544" y="5525151"/>
            <a:ext cx="5540068" cy="707886"/>
          </a:xfrm>
          <a:prstGeom prst="rect">
            <a:avLst/>
          </a:prstGeom>
          <a:solidFill>
            <a:schemeClr val="tx2"/>
          </a:solidFill>
          <a:ln w="28575">
            <a:solidFill>
              <a:schemeClr val="tx2"/>
            </a:solidFill>
          </a:ln>
        </p:spPr>
        <p:txBody>
          <a:bodyPr wrap="square" rtlCol="0">
            <a:spAutoFit/>
          </a:bodyPr>
          <a:lstStyle/>
          <a:p>
            <a:r>
              <a:rPr kumimoji="1" lang="en-US" altLang="ja-JP" sz="2000">
                <a:solidFill>
                  <a:schemeClr val="bg1"/>
                </a:solidFill>
              </a:rPr>
              <a:t>Total power at step 8 can be the same as step 6</a:t>
            </a:r>
            <a:r>
              <a:rPr lang="en-US" altLang="ja-JP" sz="2000">
                <a:solidFill>
                  <a:schemeClr val="bg1"/>
                </a:solidFill>
              </a:rPr>
              <a:t> by continuously sending TPC “up” to SCells.</a:t>
            </a:r>
            <a:endParaRPr kumimoji="1" lang="en-US" altLang="ja-JP" sz="2000">
              <a:solidFill>
                <a:schemeClr val="bg1"/>
              </a:solidFill>
            </a:endParaRPr>
          </a:p>
        </p:txBody>
      </p:sp>
    </p:spTree>
    <p:extLst>
      <p:ext uri="{BB962C8B-B14F-4D97-AF65-F5344CB8AC3E}">
        <p14:creationId xmlns:p14="http://schemas.microsoft.com/office/powerpoint/2010/main" val="4240037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正方形/長方形 44">
            <a:extLst>
              <a:ext uri="{FF2B5EF4-FFF2-40B4-BE49-F238E27FC236}">
                <a16:creationId xmlns:a16="http://schemas.microsoft.com/office/drawing/2014/main" id="{58415F2B-3D67-43D7-A395-45255ECCCB11}"/>
              </a:ext>
            </a:extLst>
          </p:cNvPr>
          <p:cNvSpPr/>
          <p:nvPr/>
        </p:nvSpPr>
        <p:spPr>
          <a:xfrm>
            <a:off x="7099849" y="3068087"/>
            <a:ext cx="643000" cy="72000"/>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600"/>
          </a:p>
        </p:txBody>
      </p:sp>
      <p:sp>
        <p:nvSpPr>
          <p:cNvPr id="54" name="正方形/長方形 53">
            <a:extLst>
              <a:ext uri="{FF2B5EF4-FFF2-40B4-BE49-F238E27FC236}">
                <a16:creationId xmlns:a16="http://schemas.microsoft.com/office/drawing/2014/main" id="{630BDEF2-E2A2-4BE8-8BE3-306A7FB47B2E}"/>
              </a:ext>
            </a:extLst>
          </p:cNvPr>
          <p:cNvSpPr/>
          <p:nvPr/>
        </p:nvSpPr>
        <p:spPr>
          <a:xfrm>
            <a:off x="7100410" y="3140212"/>
            <a:ext cx="648000" cy="72000"/>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600"/>
          </a:p>
        </p:txBody>
      </p:sp>
      <p:cxnSp>
        <p:nvCxnSpPr>
          <p:cNvPr id="11" name="直線コネクタ 10">
            <a:extLst>
              <a:ext uri="{FF2B5EF4-FFF2-40B4-BE49-F238E27FC236}">
                <a16:creationId xmlns:a16="http://schemas.microsoft.com/office/drawing/2014/main" id="{33C5B559-695A-446E-A89B-ED54A1D2ED94}"/>
              </a:ext>
            </a:extLst>
          </p:cNvPr>
          <p:cNvCxnSpPr/>
          <p:nvPr/>
        </p:nvCxnSpPr>
        <p:spPr>
          <a:xfrm>
            <a:off x="7096760" y="735105"/>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CFC65F7B-1919-4965-9FBE-F03C2E1F228D}"/>
              </a:ext>
            </a:extLst>
          </p:cNvPr>
          <p:cNvSpPr txBox="1"/>
          <p:nvPr/>
        </p:nvSpPr>
        <p:spPr>
          <a:xfrm>
            <a:off x="6451641" y="2725268"/>
            <a:ext cx="681597" cy="338554"/>
          </a:xfrm>
          <a:prstGeom prst="rect">
            <a:avLst/>
          </a:prstGeom>
          <a:noFill/>
        </p:spPr>
        <p:txBody>
          <a:bodyPr wrap="none" rtlCol="0">
            <a:spAutoFit/>
          </a:bodyPr>
          <a:lstStyle/>
          <a:p>
            <a:r>
              <a:rPr kumimoji="1" lang="en-US" altLang="ja-JP" sz="1600"/>
              <a:t>Xmax</a:t>
            </a:r>
            <a:endParaRPr kumimoji="1" lang="ja-JP" altLang="en-US" sz="1600"/>
          </a:p>
        </p:txBody>
      </p:sp>
      <p:sp>
        <p:nvSpPr>
          <p:cNvPr id="16" name="正方形/長方形 15">
            <a:extLst>
              <a:ext uri="{FF2B5EF4-FFF2-40B4-BE49-F238E27FC236}">
                <a16:creationId xmlns:a16="http://schemas.microsoft.com/office/drawing/2014/main" id="{34020C5E-1EED-4F22-9EA0-19A70E841EA4}"/>
              </a:ext>
            </a:extLst>
          </p:cNvPr>
          <p:cNvSpPr/>
          <p:nvPr/>
        </p:nvSpPr>
        <p:spPr>
          <a:xfrm>
            <a:off x="7096760" y="3213285"/>
            <a:ext cx="648000" cy="129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19" name="テキスト ボックス 18">
            <a:extLst>
              <a:ext uri="{FF2B5EF4-FFF2-40B4-BE49-F238E27FC236}">
                <a16:creationId xmlns:a16="http://schemas.microsoft.com/office/drawing/2014/main" id="{35A9F5D0-3709-49D0-9BEC-D94A19C22883}"/>
              </a:ext>
            </a:extLst>
          </p:cNvPr>
          <p:cNvSpPr txBox="1"/>
          <p:nvPr/>
        </p:nvSpPr>
        <p:spPr>
          <a:xfrm>
            <a:off x="6334628" y="2535105"/>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20" name="テキスト ボックス 19">
            <a:extLst>
              <a:ext uri="{FF2B5EF4-FFF2-40B4-BE49-F238E27FC236}">
                <a16:creationId xmlns:a16="http://schemas.microsoft.com/office/drawing/2014/main" id="{358248F3-12D5-4E4C-9F5A-5F65604DB81A}"/>
              </a:ext>
            </a:extLst>
          </p:cNvPr>
          <p:cNvSpPr txBox="1"/>
          <p:nvPr/>
        </p:nvSpPr>
        <p:spPr>
          <a:xfrm>
            <a:off x="9684277" y="3066193"/>
            <a:ext cx="2159999" cy="1569660"/>
          </a:xfrm>
          <a:prstGeom prst="rect">
            <a:avLst/>
          </a:prstGeom>
          <a:noFill/>
        </p:spPr>
        <p:txBody>
          <a:bodyPr wrap="square" rtlCol="0">
            <a:spAutoFit/>
          </a:bodyPr>
          <a:lstStyle/>
          <a:p>
            <a:r>
              <a:rPr kumimoji="1" lang="en-US" altLang="ja-JP" sz="1600">
                <a:solidFill>
                  <a:schemeClr val="tx2"/>
                </a:solidFill>
              </a:rPr>
              <a:t>9. Each Cell is sequentially increased in order from the lowest one, until total output power reaches Pcmax.</a:t>
            </a:r>
            <a:endParaRPr kumimoji="1" lang="ja-JP" altLang="en-US" sz="1600">
              <a:solidFill>
                <a:schemeClr val="tx2"/>
              </a:solidFill>
            </a:endParaRPr>
          </a:p>
        </p:txBody>
      </p:sp>
      <p:cxnSp>
        <p:nvCxnSpPr>
          <p:cNvPr id="21" name="直線コネクタ 20">
            <a:extLst>
              <a:ext uri="{FF2B5EF4-FFF2-40B4-BE49-F238E27FC236}">
                <a16:creationId xmlns:a16="http://schemas.microsoft.com/office/drawing/2014/main" id="{9704F787-1AD3-472C-835B-779330FB38D9}"/>
              </a:ext>
            </a:extLst>
          </p:cNvPr>
          <p:cNvCxnSpPr/>
          <p:nvPr/>
        </p:nvCxnSpPr>
        <p:spPr>
          <a:xfrm>
            <a:off x="7096760" y="2717813"/>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65269CE8-FC78-49C3-8BAB-BDCB141C5812}"/>
              </a:ext>
            </a:extLst>
          </p:cNvPr>
          <p:cNvCxnSpPr>
            <a:cxnSpLocks/>
          </p:cNvCxnSpPr>
          <p:nvPr/>
        </p:nvCxnSpPr>
        <p:spPr>
          <a:xfrm>
            <a:off x="7133238" y="2717813"/>
            <a:ext cx="0" cy="360000"/>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3E58D65B-F334-4FC1-8EED-6AE2C7F41EAF}"/>
              </a:ext>
            </a:extLst>
          </p:cNvPr>
          <p:cNvSpPr txBox="1"/>
          <p:nvPr/>
        </p:nvSpPr>
        <p:spPr>
          <a:xfrm>
            <a:off x="6451641" y="4700521"/>
            <a:ext cx="681597" cy="338554"/>
          </a:xfrm>
          <a:prstGeom prst="rect">
            <a:avLst/>
          </a:prstGeom>
          <a:noFill/>
        </p:spPr>
        <p:txBody>
          <a:bodyPr wrap="none" rtlCol="0">
            <a:spAutoFit/>
          </a:bodyPr>
          <a:lstStyle/>
          <a:p>
            <a:r>
              <a:rPr kumimoji="1" lang="en-US" altLang="ja-JP" sz="1600"/>
              <a:t>Xmax</a:t>
            </a:r>
            <a:endParaRPr kumimoji="1" lang="ja-JP" altLang="en-US" sz="1600"/>
          </a:p>
        </p:txBody>
      </p:sp>
      <p:sp>
        <p:nvSpPr>
          <p:cNvPr id="24" name="正方形/長方形 23">
            <a:extLst>
              <a:ext uri="{FF2B5EF4-FFF2-40B4-BE49-F238E27FC236}">
                <a16:creationId xmlns:a16="http://schemas.microsoft.com/office/drawing/2014/main" id="{5B86472A-D64E-4A40-A7F0-BD29BF636F16}"/>
              </a:ext>
            </a:extLst>
          </p:cNvPr>
          <p:cNvSpPr/>
          <p:nvPr/>
        </p:nvSpPr>
        <p:spPr>
          <a:xfrm>
            <a:off x="7741398" y="4998928"/>
            <a:ext cx="648000" cy="147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25" name="正方形/長方形 24">
            <a:extLst>
              <a:ext uri="{FF2B5EF4-FFF2-40B4-BE49-F238E27FC236}">
                <a16:creationId xmlns:a16="http://schemas.microsoft.com/office/drawing/2014/main" id="{BF316279-0891-40FD-8B9A-6979958B79B1}"/>
              </a:ext>
            </a:extLst>
          </p:cNvPr>
          <p:cNvSpPr/>
          <p:nvPr/>
        </p:nvSpPr>
        <p:spPr>
          <a:xfrm>
            <a:off x="7092293" y="5036007"/>
            <a:ext cx="648000" cy="144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26" name="正方形/長方形 25">
            <a:extLst>
              <a:ext uri="{FF2B5EF4-FFF2-40B4-BE49-F238E27FC236}">
                <a16:creationId xmlns:a16="http://schemas.microsoft.com/office/drawing/2014/main" id="{4016B1A4-E623-422D-9B60-EDF04AC32ECE}"/>
              </a:ext>
            </a:extLst>
          </p:cNvPr>
          <p:cNvSpPr/>
          <p:nvPr/>
        </p:nvSpPr>
        <p:spPr>
          <a:xfrm>
            <a:off x="8385476" y="5000701"/>
            <a:ext cx="648000" cy="147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27" name="正方形/長方形 26">
            <a:extLst>
              <a:ext uri="{FF2B5EF4-FFF2-40B4-BE49-F238E27FC236}">
                <a16:creationId xmlns:a16="http://schemas.microsoft.com/office/drawing/2014/main" id="{B12F8C90-B58B-47B8-BAEC-1CA824348C40}"/>
              </a:ext>
            </a:extLst>
          </p:cNvPr>
          <p:cNvSpPr/>
          <p:nvPr/>
        </p:nvSpPr>
        <p:spPr>
          <a:xfrm>
            <a:off x="9036277" y="5034928"/>
            <a:ext cx="648000" cy="144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28" name="テキスト ボックス 27">
            <a:extLst>
              <a:ext uri="{FF2B5EF4-FFF2-40B4-BE49-F238E27FC236}">
                <a16:creationId xmlns:a16="http://schemas.microsoft.com/office/drawing/2014/main" id="{B77EFA7B-4ACC-4C40-A16A-EB5750EC520A}"/>
              </a:ext>
            </a:extLst>
          </p:cNvPr>
          <p:cNvSpPr txBox="1"/>
          <p:nvPr/>
        </p:nvSpPr>
        <p:spPr>
          <a:xfrm>
            <a:off x="6334628" y="4510358"/>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29" name="テキスト ボックス 28">
            <a:extLst>
              <a:ext uri="{FF2B5EF4-FFF2-40B4-BE49-F238E27FC236}">
                <a16:creationId xmlns:a16="http://schemas.microsoft.com/office/drawing/2014/main" id="{8E8E215A-79D1-4262-BDEB-4D3AC7361116}"/>
              </a:ext>
            </a:extLst>
          </p:cNvPr>
          <p:cNvSpPr txBox="1"/>
          <p:nvPr/>
        </p:nvSpPr>
        <p:spPr>
          <a:xfrm>
            <a:off x="9684276" y="5048098"/>
            <a:ext cx="2160000" cy="830997"/>
          </a:xfrm>
          <a:prstGeom prst="rect">
            <a:avLst/>
          </a:prstGeom>
          <a:solidFill>
            <a:schemeClr val="tx2"/>
          </a:solidFill>
        </p:spPr>
        <p:txBody>
          <a:bodyPr wrap="square" rtlCol="0">
            <a:spAutoFit/>
          </a:bodyPr>
          <a:lstStyle/>
          <a:p>
            <a:r>
              <a:rPr lang="en-US" altLang="ja-JP" sz="1600">
                <a:solidFill>
                  <a:schemeClr val="bg1"/>
                </a:solidFill>
              </a:rPr>
              <a:t>At last, all Cells are at similar levels around Pcmax – Xmax.</a:t>
            </a:r>
            <a:endParaRPr kumimoji="1" lang="ja-JP" altLang="en-US" sz="1600">
              <a:solidFill>
                <a:schemeClr val="bg1"/>
              </a:solidFill>
            </a:endParaRPr>
          </a:p>
        </p:txBody>
      </p:sp>
      <p:cxnSp>
        <p:nvCxnSpPr>
          <p:cNvPr id="30" name="直線コネクタ 29">
            <a:extLst>
              <a:ext uri="{FF2B5EF4-FFF2-40B4-BE49-F238E27FC236}">
                <a16:creationId xmlns:a16="http://schemas.microsoft.com/office/drawing/2014/main" id="{8CA1B05E-644D-4529-AD6B-D92BA3A47224}"/>
              </a:ext>
            </a:extLst>
          </p:cNvPr>
          <p:cNvCxnSpPr/>
          <p:nvPr/>
        </p:nvCxnSpPr>
        <p:spPr>
          <a:xfrm>
            <a:off x="7096760" y="4693066"/>
            <a:ext cx="648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E2077B9F-0E32-4F06-BF51-6521FD2A94CE}"/>
              </a:ext>
            </a:extLst>
          </p:cNvPr>
          <p:cNvCxnSpPr>
            <a:cxnSpLocks/>
          </p:cNvCxnSpPr>
          <p:nvPr/>
        </p:nvCxnSpPr>
        <p:spPr>
          <a:xfrm>
            <a:off x="7133238" y="4693066"/>
            <a:ext cx="0" cy="360000"/>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タイトル 13">
            <a:extLst>
              <a:ext uri="{FF2B5EF4-FFF2-40B4-BE49-F238E27FC236}">
                <a16:creationId xmlns:a16="http://schemas.microsoft.com/office/drawing/2014/main" id="{8A2488E5-0C75-405E-B987-6C48A51B09A1}"/>
              </a:ext>
            </a:extLst>
          </p:cNvPr>
          <p:cNvSpPr>
            <a:spLocks noGrp="1"/>
          </p:cNvSpPr>
          <p:nvPr>
            <p:ph type="title"/>
          </p:nvPr>
        </p:nvSpPr>
        <p:spPr/>
        <p:txBody>
          <a:bodyPr/>
          <a:lstStyle/>
          <a:p>
            <a:r>
              <a:rPr kumimoji="1" lang="en-US" altLang="ja-JP">
                <a:latin typeface="+mj-lt"/>
              </a:rPr>
              <a:t>Proposal for the test procedure – Option 1B</a:t>
            </a:r>
            <a:endParaRPr kumimoji="1" lang="ja-JP" altLang="en-US" dirty="0">
              <a:latin typeface="+mj-lt"/>
            </a:endParaRPr>
          </a:p>
        </p:txBody>
      </p:sp>
      <p:sp>
        <p:nvSpPr>
          <p:cNvPr id="42" name="コンテンツ プレースホルダー 14">
            <a:extLst>
              <a:ext uri="{FF2B5EF4-FFF2-40B4-BE49-F238E27FC236}">
                <a16:creationId xmlns:a16="http://schemas.microsoft.com/office/drawing/2014/main" id="{B2126CA5-33B6-4B3C-8CCB-89C63F465680}"/>
              </a:ext>
            </a:extLst>
          </p:cNvPr>
          <p:cNvSpPr txBox="1">
            <a:spLocks/>
          </p:cNvSpPr>
          <p:nvPr/>
        </p:nvSpPr>
        <p:spPr>
          <a:xfrm>
            <a:off x="347723" y="735105"/>
            <a:ext cx="5855857" cy="5314275"/>
          </a:xfrm>
          <a:prstGeom prst="rect">
            <a:avLst/>
          </a:prstGeom>
        </p:spPr>
        <p:txBody>
          <a:bodyPr vert="horz" lIns="0" tIns="45720" rIns="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kumimoji="1" sz="2000" kern="1200">
                <a:solidFill>
                  <a:schemeClr val="tx1">
                    <a:lumMod val="95000"/>
                    <a:lumOff val="5000"/>
                  </a:schemeClr>
                </a:solidFill>
                <a:latin typeface="メイリオ" panose="020B0604030504040204" pitchFamily="50" charset="-128"/>
                <a:ea typeface="メイリオ"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latin typeface="+mn-lt"/>
              </a:rPr>
              <a:t>Test procedure:</a:t>
            </a:r>
          </a:p>
          <a:p>
            <a:pPr marL="252000"/>
            <a:r>
              <a:rPr lang="en-US" altLang="ja-JP" sz="1600">
                <a:latin typeface="+mn-lt"/>
              </a:rPr>
              <a:t>6. Send continuously uplink power control "up" commands in every uplink scheduling information to the UE; allow at least 200 msec starting from the first TPC command in this step to ensure that the UE transmits at its maximum output power P</a:t>
            </a:r>
            <a:r>
              <a:rPr lang="en-US" altLang="ja-JP" sz="1200">
                <a:latin typeface="+mn-lt"/>
              </a:rPr>
              <a:t>UMAX</a:t>
            </a:r>
            <a:r>
              <a:rPr lang="en-US" altLang="ja-JP" sz="1600">
                <a:latin typeface="+mn-lt"/>
              </a:rPr>
              <a:t>. Allow at least BEAM_SELECT_WAIT_TIME (NOTE 1) for the UE Tx beam selection to complete.</a:t>
            </a:r>
          </a:p>
          <a:p>
            <a:pPr marL="252000"/>
            <a:r>
              <a:rPr lang="en-US" altLang="ja-JP" sz="1600">
                <a:latin typeface="+mn-lt"/>
              </a:rPr>
              <a:t>7. Send uplink power control “down” commands on PCell in every uplink scheduling information to the UE; Proceed until power control has reduced the UE output power by X</a:t>
            </a:r>
            <a:r>
              <a:rPr lang="en-US" altLang="ja-JP" sz="1200">
                <a:latin typeface="+mn-lt"/>
              </a:rPr>
              <a:t>max,PCell</a:t>
            </a:r>
            <a:r>
              <a:rPr lang="en-US" altLang="ja-JP" sz="1600">
                <a:latin typeface="+mn-lt"/>
              </a:rPr>
              <a:t>  dB (defined in clause 6.2A.2.1.4) from P</a:t>
            </a:r>
            <a:r>
              <a:rPr lang="en-US" altLang="ja-JP" sz="1200">
                <a:latin typeface="+mn-lt"/>
              </a:rPr>
              <a:t>CMAX</a:t>
            </a:r>
            <a:r>
              <a:rPr lang="en-US" altLang="ja-JP" sz="1600">
                <a:latin typeface="+mn-lt"/>
              </a:rPr>
              <a:t>. Target power on TE shall be </a:t>
            </a:r>
            <a:r>
              <a:rPr lang="en-US" altLang="ja-JP" sz="1600">
                <a:solidFill>
                  <a:schemeClr val="tx2"/>
                </a:solidFill>
                <a:latin typeface="+mn-lt"/>
              </a:rPr>
              <a:t>between</a:t>
            </a:r>
            <a:r>
              <a:rPr lang="en-US" altLang="ja-JP" sz="1600">
                <a:latin typeface="+mn-lt"/>
              </a:rPr>
              <a:t> (P</a:t>
            </a:r>
            <a:r>
              <a:rPr lang="en-US" altLang="ja-JP" sz="1200">
                <a:latin typeface="+mn-lt"/>
              </a:rPr>
              <a:t>CMAX</a:t>
            </a:r>
            <a:r>
              <a:rPr lang="en-US" altLang="ja-JP" sz="1600">
                <a:latin typeface="+mn-lt"/>
              </a:rPr>
              <a:t> minus X</a:t>
            </a:r>
            <a:r>
              <a:rPr lang="en-US" altLang="ja-JP" sz="1200">
                <a:latin typeface="+mn-lt"/>
              </a:rPr>
              <a:t>max,i,PCell</a:t>
            </a:r>
            <a:r>
              <a:rPr lang="en-US" altLang="ja-JP" sz="1600">
                <a:solidFill>
                  <a:schemeClr val="tx1"/>
                </a:solidFill>
                <a:latin typeface="+mn-lt"/>
              </a:rPr>
              <a:t>)</a:t>
            </a:r>
            <a:r>
              <a:rPr lang="en-US" altLang="ja-JP" sz="1600">
                <a:solidFill>
                  <a:schemeClr val="tx2"/>
                </a:solidFill>
                <a:latin typeface="+mn-lt"/>
              </a:rPr>
              <a:t> and (P</a:t>
            </a:r>
            <a:r>
              <a:rPr lang="en-US" altLang="ja-JP" sz="1200">
                <a:solidFill>
                  <a:schemeClr val="tx2"/>
                </a:solidFill>
                <a:latin typeface="+mn-lt"/>
              </a:rPr>
              <a:t>CMAX</a:t>
            </a:r>
            <a:r>
              <a:rPr lang="en-US" altLang="ja-JP" sz="1600">
                <a:solidFill>
                  <a:schemeClr val="tx2"/>
                </a:solidFill>
                <a:latin typeface="+mn-lt"/>
              </a:rPr>
              <a:t> minus X</a:t>
            </a:r>
            <a:r>
              <a:rPr lang="en-US" altLang="ja-JP" sz="1200">
                <a:solidFill>
                  <a:schemeClr val="tx2"/>
                </a:solidFill>
                <a:latin typeface="+mn-lt"/>
              </a:rPr>
              <a:t>max,i,PCell</a:t>
            </a:r>
            <a:r>
              <a:rPr lang="en-US" altLang="ja-JP" sz="1600">
                <a:solidFill>
                  <a:schemeClr val="tx2"/>
                </a:solidFill>
                <a:latin typeface="+mn-lt"/>
              </a:rPr>
              <a:t> minus P</a:t>
            </a:r>
            <a:r>
              <a:rPr lang="en-US" altLang="ja-JP" sz="1200">
                <a:solidFill>
                  <a:schemeClr val="tx2"/>
                </a:solidFill>
                <a:latin typeface="+mn-lt"/>
              </a:rPr>
              <a:t>W</a:t>
            </a:r>
            <a:r>
              <a:rPr lang="en-US" altLang="ja-JP" sz="1600">
                <a:solidFill>
                  <a:schemeClr val="tx2"/>
                </a:solidFill>
                <a:latin typeface="+mn-lt"/>
              </a:rPr>
              <a:t>).</a:t>
            </a:r>
          </a:p>
          <a:p>
            <a:pPr marL="252000"/>
            <a:r>
              <a:rPr lang="en-US" altLang="ja-JP" sz="1600">
                <a:latin typeface="+mn-lt"/>
              </a:rPr>
              <a:t>8. Send uplink power control “up” commands on SCell only until power on the secondary component carrier </a:t>
            </a:r>
            <a:r>
              <a:rPr lang="en-US" altLang="ja-JP" sz="1600">
                <a:solidFill>
                  <a:schemeClr val="tx2"/>
                </a:solidFill>
                <a:latin typeface="+mn-lt"/>
              </a:rPr>
              <a:t>is less than</a:t>
            </a:r>
            <a:r>
              <a:rPr lang="en-US" altLang="ja-JP" sz="1600">
                <a:latin typeface="+mn-lt"/>
              </a:rPr>
              <a:t> the target power set on TE defined as (P</a:t>
            </a:r>
            <a:r>
              <a:rPr lang="en-US" altLang="ja-JP" sz="1200">
                <a:latin typeface="+mn-lt"/>
              </a:rPr>
              <a:t>CMAX</a:t>
            </a:r>
            <a:r>
              <a:rPr lang="en-US" altLang="ja-JP" sz="1600">
                <a:latin typeface="+mn-lt"/>
              </a:rPr>
              <a:t> minus X</a:t>
            </a:r>
            <a:r>
              <a:rPr lang="en-US" altLang="ja-JP" sz="1200">
                <a:latin typeface="+mn-lt"/>
              </a:rPr>
              <a:t>max,i,PCell</a:t>
            </a:r>
            <a:r>
              <a:rPr lang="en-US" altLang="ja-JP" sz="1600">
                <a:latin typeface="+mn-lt"/>
              </a:rPr>
              <a:t>).</a:t>
            </a:r>
          </a:p>
          <a:p>
            <a:pPr marL="252000"/>
            <a:r>
              <a:rPr lang="en-US" altLang="ja-JP" sz="1600">
                <a:solidFill>
                  <a:schemeClr val="tx2"/>
                </a:solidFill>
                <a:latin typeface="+mn-lt"/>
              </a:rPr>
              <a:t>9. Send uplink power control “up” commands on PCell and SCells in order from the Cell with the lowest level using 1dB power step size, until the total output power is not increased by command sending to ensure that the UE transmits at its maximum output power </a:t>
            </a:r>
            <a:r>
              <a:rPr kumimoji="1" lang="en-US" altLang="ja-JP" sz="1600" b="0" i="0" u="none" strike="noStrike" kern="1200" cap="none" spc="0" normalizeH="0" baseline="0" noProof="0">
                <a:ln>
                  <a:noFill/>
                </a:ln>
                <a:solidFill>
                  <a:schemeClr val="tx2"/>
                </a:solidFill>
                <a:effectLst/>
                <a:uLnTx/>
                <a:uFillTx/>
                <a:latin typeface="Segoe UI"/>
                <a:ea typeface="メイリオ"/>
                <a:cs typeface="+mn-cs"/>
              </a:rPr>
              <a:t>P</a:t>
            </a:r>
            <a:r>
              <a:rPr kumimoji="1" lang="en-US" altLang="ja-JP" sz="1200" b="0" i="0" u="none" strike="noStrike" kern="1200" cap="none" spc="0" normalizeH="0" baseline="0" noProof="0">
                <a:ln>
                  <a:noFill/>
                </a:ln>
                <a:solidFill>
                  <a:schemeClr val="tx2"/>
                </a:solidFill>
                <a:effectLst/>
                <a:uLnTx/>
                <a:uFillTx/>
                <a:latin typeface="Segoe UI"/>
                <a:ea typeface="メイリオ"/>
                <a:cs typeface="+mn-cs"/>
              </a:rPr>
              <a:t>CMAX</a:t>
            </a:r>
            <a:r>
              <a:rPr lang="en-US" altLang="ja-JP" sz="1600">
                <a:solidFill>
                  <a:schemeClr val="tx2"/>
                </a:solidFill>
                <a:latin typeface="+mn-lt"/>
              </a:rPr>
              <a:t>.</a:t>
            </a:r>
          </a:p>
        </p:txBody>
      </p:sp>
      <p:sp>
        <p:nvSpPr>
          <p:cNvPr id="37" name="テキスト ボックス 36">
            <a:extLst>
              <a:ext uri="{FF2B5EF4-FFF2-40B4-BE49-F238E27FC236}">
                <a16:creationId xmlns:a16="http://schemas.microsoft.com/office/drawing/2014/main" id="{2A9FEAA6-9A3E-4DF9-8852-EEF22317E06E}"/>
              </a:ext>
            </a:extLst>
          </p:cNvPr>
          <p:cNvSpPr txBox="1"/>
          <p:nvPr/>
        </p:nvSpPr>
        <p:spPr>
          <a:xfrm>
            <a:off x="6451641" y="739165"/>
            <a:ext cx="681597" cy="338554"/>
          </a:xfrm>
          <a:prstGeom prst="rect">
            <a:avLst/>
          </a:prstGeom>
          <a:noFill/>
        </p:spPr>
        <p:txBody>
          <a:bodyPr wrap="none" rtlCol="0">
            <a:spAutoFit/>
          </a:bodyPr>
          <a:lstStyle/>
          <a:p>
            <a:r>
              <a:rPr kumimoji="1" lang="en-US" altLang="ja-JP" sz="1600"/>
              <a:t>Xmax</a:t>
            </a:r>
            <a:endParaRPr kumimoji="1" lang="ja-JP" altLang="en-US" sz="1600"/>
          </a:p>
        </p:txBody>
      </p:sp>
      <p:sp>
        <p:nvSpPr>
          <p:cNvPr id="38" name="正方形/長方形 37">
            <a:extLst>
              <a:ext uri="{FF2B5EF4-FFF2-40B4-BE49-F238E27FC236}">
                <a16:creationId xmlns:a16="http://schemas.microsoft.com/office/drawing/2014/main" id="{EA227972-67EC-4FDD-B897-F82E70354F40}"/>
              </a:ext>
            </a:extLst>
          </p:cNvPr>
          <p:cNvSpPr/>
          <p:nvPr/>
        </p:nvSpPr>
        <p:spPr>
          <a:xfrm>
            <a:off x="7741398" y="1125152"/>
            <a:ext cx="648000" cy="1404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39" name="正方形/長方形 38">
            <a:extLst>
              <a:ext uri="{FF2B5EF4-FFF2-40B4-BE49-F238E27FC236}">
                <a16:creationId xmlns:a16="http://schemas.microsoft.com/office/drawing/2014/main" id="{3D57963D-E809-45B9-B9B7-D3FCA8D5C422}"/>
              </a:ext>
            </a:extLst>
          </p:cNvPr>
          <p:cNvSpPr/>
          <p:nvPr/>
        </p:nvSpPr>
        <p:spPr>
          <a:xfrm>
            <a:off x="7092293" y="1228255"/>
            <a:ext cx="648000" cy="1296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PCell</a:t>
            </a:r>
          </a:p>
        </p:txBody>
      </p:sp>
      <p:sp>
        <p:nvSpPr>
          <p:cNvPr id="40" name="正方形/長方形 39">
            <a:extLst>
              <a:ext uri="{FF2B5EF4-FFF2-40B4-BE49-F238E27FC236}">
                <a16:creationId xmlns:a16="http://schemas.microsoft.com/office/drawing/2014/main" id="{978E6E49-4BF0-4A09-A1B2-B7FC84E116EC}"/>
              </a:ext>
            </a:extLst>
          </p:cNvPr>
          <p:cNvSpPr/>
          <p:nvPr/>
        </p:nvSpPr>
        <p:spPr>
          <a:xfrm>
            <a:off x="8385476" y="1196304"/>
            <a:ext cx="648000" cy="1332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41" name="正方形/長方形 40">
            <a:extLst>
              <a:ext uri="{FF2B5EF4-FFF2-40B4-BE49-F238E27FC236}">
                <a16:creationId xmlns:a16="http://schemas.microsoft.com/office/drawing/2014/main" id="{A53C995D-71D9-4AB0-A0BF-881EE9ABEB73}"/>
              </a:ext>
            </a:extLst>
          </p:cNvPr>
          <p:cNvSpPr/>
          <p:nvPr/>
        </p:nvSpPr>
        <p:spPr>
          <a:xfrm>
            <a:off x="9036277" y="1090077"/>
            <a:ext cx="648000" cy="144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43" name="テキスト ボックス 42">
            <a:extLst>
              <a:ext uri="{FF2B5EF4-FFF2-40B4-BE49-F238E27FC236}">
                <a16:creationId xmlns:a16="http://schemas.microsoft.com/office/drawing/2014/main" id="{0E9A16CA-D825-459C-B94E-7505CD630C1D}"/>
              </a:ext>
            </a:extLst>
          </p:cNvPr>
          <p:cNvSpPr txBox="1"/>
          <p:nvPr/>
        </p:nvSpPr>
        <p:spPr>
          <a:xfrm>
            <a:off x="6334628" y="549002"/>
            <a:ext cx="762132" cy="338554"/>
          </a:xfrm>
          <a:prstGeom prst="rect">
            <a:avLst/>
          </a:prstGeom>
          <a:noFill/>
        </p:spPr>
        <p:txBody>
          <a:bodyPr wrap="none" rtlCol="0">
            <a:spAutoFit/>
          </a:bodyPr>
          <a:lstStyle/>
          <a:p>
            <a:r>
              <a:rPr kumimoji="1" lang="en-US" altLang="ja-JP" sz="1600"/>
              <a:t>Pcmax</a:t>
            </a:r>
            <a:endParaRPr kumimoji="1" lang="ja-JP" altLang="en-US" sz="1600"/>
          </a:p>
        </p:txBody>
      </p:sp>
      <p:sp>
        <p:nvSpPr>
          <p:cNvPr id="44" name="テキスト ボックス 43">
            <a:extLst>
              <a:ext uri="{FF2B5EF4-FFF2-40B4-BE49-F238E27FC236}">
                <a16:creationId xmlns:a16="http://schemas.microsoft.com/office/drawing/2014/main" id="{43EEDB26-258D-4D78-A089-A283C45B36A9}"/>
              </a:ext>
            </a:extLst>
          </p:cNvPr>
          <p:cNvSpPr txBox="1"/>
          <p:nvPr/>
        </p:nvSpPr>
        <p:spPr>
          <a:xfrm>
            <a:off x="9684276" y="1086742"/>
            <a:ext cx="2160000" cy="1077218"/>
          </a:xfrm>
          <a:prstGeom prst="rect">
            <a:avLst/>
          </a:prstGeom>
          <a:noFill/>
        </p:spPr>
        <p:txBody>
          <a:bodyPr wrap="square" rtlCol="0">
            <a:spAutoFit/>
          </a:bodyPr>
          <a:lstStyle/>
          <a:p>
            <a:r>
              <a:rPr kumimoji="1" lang="en-US" altLang="ja-JP" sz="1600"/>
              <a:t>8. All CCs are controlled to </a:t>
            </a:r>
            <a:r>
              <a:rPr lang="en-US" altLang="ja-JP" sz="1600"/>
              <a:t>be </a:t>
            </a:r>
            <a:r>
              <a:rPr kumimoji="1" lang="en-US" altLang="ja-JP" sz="1600"/>
              <a:t>within Pcmax – Xmax – Pw.</a:t>
            </a:r>
            <a:endParaRPr kumimoji="1" lang="ja-JP" altLang="en-US" sz="1600"/>
          </a:p>
        </p:txBody>
      </p:sp>
      <p:cxnSp>
        <p:nvCxnSpPr>
          <p:cNvPr id="46" name="直線矢印コネクタ 45">
            <a:extLst>
              <a:ext uri="{FF2B5EF4-FFF2-40B4-BE49-F238E27FC236}">
                <a16:creationId xmlns:a16="http://schemas.microsoft.com/office/drawing/2014/main" id="{59E22461-2CFD-4674-85A3-FBB304512B29}"/>
              </a:ext>
            </a:extLst>
          </p:cNvPr>
          <p:cNvCxnSpPr>
            <a:cxnSpLocks/>
          </p:cNvCxnSpPr>
          <p:nvPr/>
        </p:nvCxnSpPr>
        <p:spPr>
          <a:xfrm>
            <a:off x="7133238" y="731710"/>
            <a:ext cx="0" cy="360000"/>
          </a:xfrm>
          <a:prstGeom prst="straightConnector1">
            <a:avLst/>
          </a:prstGeom>
          <a:ln w="190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38E87AAA-DC5A-46FE-9254-A37925ACE394}"/>
              </a:ext>
            </a:extLst>
          </p:cNvPr>
          <p:cNvCxnSpPr>
            <a:cxnSpLocks/>
          </p:cNvCxnSpPr>
          <p:nvPr/>
        </p:nvCxnSpPr>
        <p:spPr>
          <a:xfrm>
            <a:off x="7142853" y="1071536"/>
            <a:ext cx="0" cy="360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99A76D36-7718-415E-A80B-CF4B85F34669}"/>
              </a:ext>
            </a:extLst>
          </p:cNvPr>
          <p:cNvSpPr txBox="1"/>
          <p:nvPr/>
        </p:nvSpPr>
        <p:spPr>
          <a:xfrm>
            <a:off x="7144873" y="1080782"/>
            <a:ext cx="449162" cy="338554"/>
          </a:xfrm>
          <a:prstGeom prst="rect">
            <a:avLst/>
          </a:prstGeom>
          <a:noFill/>
        </p:spPr>
        <p:txBody>
          <a:bodyPr wrap="none" rtlCol="0">
            <a:spAutoFit/>
          </a:bodyPr>
          <a:lstStyle/>
          <a:p>
            <a:r>
              <a:rPr kumimoji="1" lang="en-US" altLang="ja-JP" sz="1600"/>
              <a:t>Pw</a:t>
            </a:r>
            <a:endParaRPr kumimoji="1" lang="ja-JP" altLang="en-US" sz="1600"/>
          </a:p>
        </p:txBody>
      </p:sp>
      <p:sp>
        <p:nvSpPr>
          <p:cNvPr id="51" name="正方形/長方形 50">
            <a:extLst>
              <a:ext uri="{FF2B5EF4-FFF2-40B4-BE49-F238E27FC236}">
                <a16:creationId xmlns:a16="http://schemas.microsoft.com/office/drawing/2014/main" id="{2DDBF753-7371-43EA-ABC5-95A865CE43F1}"/>
              </a:ext>
            </a:extLst>
          </p:cNvPr>
          <p:cNvSpPr/>
          <p:nvPr/>
        </p:nvSpPr>
        <p:spPr>
          <a:xfrm>
            <a:off x="9036277" y="3066441"/>
            <a:ext cx="648000" cy="1440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(3)</a:t>
            </a:r>
            <a:endParaRPr kumimoji="1" lang="ja-JP" altLang="en-US" sz="1600"/>
          </a:p>
        </p:txBody>
      </p:sp>
      <p:sp>
        <p:nvSpPr>
          <p:cNvPr id="52" name="正方形/長方形 51">
            <a:extLst>
              <a:ext uri="{FF2B5EF4-FFF2-40B4-BE49-F238E27FC236}">
                <a16:creationId xmlns:a16="http://schemas.microsoft.com/office/drawing/2014/main" id="{0C88CDC1-BC82-40B0-8162-9BC9102B0C6F}"/>
              </a:ext>
            </a:extLst>
          </p:cNvPr>
          <p:cNvSpPr/>
          <p:nvPr/>
        </p:nvSpPr>
        <p:spPr>
          <a:xfrm>
            <a:off x="7741398" y="3107618"/>
            <a:ext cx="648000" cy="1404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(1)</a:t>
            </a:r>
            <a:endParaRPr kumimoji="1" lang="ja-JP" altLang="en-US" sz="1600"/>
          </a:p>
        </p:txBody>
      </p:sp>
      <p:sp>
        <p:nvSpPr>
          <p:cNvPr id="53" name="正方形/長方形 52">
            <a:extLst>
              <a:ext uri="{FF2B5EF4-FFF2-40B4-BE49-F238E27FC236}">
                <a16:creationId xmlns:a16="http://schemas.microsoft.com/office/drawing/2014/main" id="{DF347778-DA7C-445E-A1C6-E02BEFBCD4A5}"/>
              </a:ext>
            </a:extLst>
          </p:cNvPr>
          <p:cNvSpPr/>
          <p:nvPr/>
        </p:nvSpPr>
        <p:spPr>
          <a:xfrm>
            <a:off x="8385476" y="3174441"/>
            <a:ext cx="648000" cy="1332000"/>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a:t>SCell</a:t>
            </a:r>
          </a:p>
          <a:p>
            <a:pPr algn="ctr"/>
            <a:r>
              <a:rPr kumimoji="1" lang="en-US" altLang="ja-JP" sz="1600"/>
              <a:t>(2)</a:t>
            </a:r>
            <a:endParaRPr kumimoji="1" lang="ja-JP" altLang="en-US" sz="1600"/>
          </a:p>
        </p:txBody>
      </p:sp>
      <p:sp>
        <p:nvSpPr>
          <p:cNvPr id="55" name="正方形/長方形 54">
            <a:extLst>
              <a:ext uri="{FF2B5EF4-FFF2-40B4-BE49-F238E27FC236}">
                <a16:creationId xmlns:a16="http://schemas.microsoft.com/office/drawing/2014/main" id="{55475E88-265F-4588-8B61-5758E9EC98CA}"/>
              </a:ext>
            </a:extLst>
          </p:cNvPr>
          <p:cNvSpPr/>
          <p:nvPr/>
        </p:nvSpPr>
        <p:spPr>
          <a:xfrm>
            <a:off x="7737476" y="3035428"/>
            <a:ext cx="648000" cy="72000"/>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600"/>
          </a:p>
        </p:txBody>
      </p:sp>
      <p:sp>
        <p:nvSpPr>
          <p:cNvPr id="56" name="正方形/長方形 55">
            <a:extLst>
              <a:ext uri="{FF2B5EF4-FFF2-40B4-BE49-F238E27FC236}">
                <a16:creationId xmlns:a16="http://schemas.microsoft.com/office/drawing/2014/main" id="{9B6375B3-0803-4304-8AFC-661F46B972FC}"/>
              </a:ext>
            </a:extLst>
          </p:cNvPr>
          <p:cNvSpPr/>
          <p:nvPr/>
        </p:nvSpPr>
        <p:spPr>
          <a:xfrm>
            <a:off x="8385476" y="3107449"/>
            <a:ext cx="648000" cy="72000"/>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600"/>
          </a:p>
        </p:txBody>
      </p:sp>
      <p:sp>
        <p:nvSpPr>
          <p:cNvPr id="50" name="テキスト ボックス 49">
            <a:extLst>
              <a:ext uri="{FF2B5EF4-FFF2-40B4-BE49-F238E27FC236}">
                <a16:creationId xmlns:a16="http://schemas.microsoft.com/office/drawing/2014/main" id="{10207739-C7EB-4B23-8B9E-F5FA6F760332}"/>
              </a:ext>
            </a:extLst>
          </p:cNvPr>
          <p:cNvSpPr txBox="1"/>
          <p:nvPr/>
        </p:nvSpPr>
        <p:spPr>
          <a:xfrm>
            <a:off x="7439041" y="3136712"/>
            <a:ext cx="295274" cy="338554"/>
          </a:xfrm>
          <a:prstGeom prst="rect">
            <a:avLst/>
          </a:prstGeom>
          <a:noFill/>
        </p:spPr>
        <p:txBody>
          <a:bodyPr wrap="none" rtlCol="0">
            <a:spAutoFit/>
          </a:bodyPr>
          <a:lstStyle/>
          <a:p>
            <a:r>
              <a:rPr lang="en-US" altLang="ja-JP" sz="1600">
                <a:solidFill>
                  <a:schemeClr val="tx2"/>
                </a:solidFill>
              </a:rPr>
              <a:t>1</a:t>
            </a:r>
            <a:endParaRPr kumimoji="1" lang="ja-JP" altLang="en-US" sz="1600">
              <a:solidFill>
                <a:schemeClr val="tx2"/>
              </a:solidFill>
            </a:endParaRPr>
          </a:p>
        </p:txBody>
      </p:sp>
      <p:sp>
        <p:nvSpPr>
          <p:cNvPr id="58" name="テキスト ボックス 57">
            <a:extLst>
              <a:ext uri="{FF2B5EF4-FFF2-40B4-BE49-F238E27FC236}">
                <a16:creationId xmlns:a16="http://schemas.microsoft.com/office/drawing/2014/main" id="{6CA5543C-8F64-4CD3-8350-FCEEF041C2D5}"/>
              </a:ext>
            </a:extLst>
          </p:cNvPr>
          <p:cNvSpPr txBox="1"/>
          <p:nvPr/>
        </p:nvSpPr>
        <p:spPr>
          <a:xfrm>
            <a:off x="8095755" y="3033188"/>
            <a:ext cx="295274" cy="338554"/>
          </a:xfrm>
          <a:prstGeom prst="rect">
            <a:avLst/>
          </a:prstGeom>
          <a:noFill/>
        </p:spPr>
        <p:txBody>
          <a:bodyPr wrap="none" rtlCol="0">
            <a:spAutoFit/>
          </a:bodyPr>
          <a:lstStyle/>
          <a:p>
            <a:r>
              <a:rPr lang="en-US" altLang="ja-JP" sz="1600">
                <a:solidFill>
                  <a:schemeClr val="tx2"/>
                </a:solidFill>
              </a:rPr>
              <a:t>4</a:t>
            </a:r>
            <a:endParaRPr kumimoji="1" lang="ja-JP" altLang="en-US" sz="1600">
              <a:solidFill>
                <a:schemeClr val="tx2"/>
              </a:solidFill>
            </a:endParaRPr>
          </a:p>
        </p:txBody>
      </p:sp>
      <p:sp>
        <p:nvSpPr>
          <p:cNvPr id="59" name="テキスト ボックス 58">
            <a:extLst>
              <a:ext uri="{FF2B5EF4-FFF2-40B4-BE49-F238E27FC236}">
                <a16:creationId xmlns:a16="http://schemas.microsoft.com/office/drawing/2014/main" id="{889A22C4-A612-4807-B7A2-D6862256C115}"/>
              </a:ext>
            </a:extLst>
          </p:cNvPr>
          <p:cNvSpPr txBox="1"/>
          <p:nvPr/>
        </p:nvSpPr>
        <p:spPr>
          <a:xfrm>
            <a:off x="8746204" y="3112536"/>
            <a:ext cx="295274" cy="338554"/>
          </a:xfrm>
          <a:prstGeom prst="rect">
            <a:avLst/>
          </a:prstGeom>
          <a:noFill/>
        </p:spPr>
        <p:txBody>
          <a:bodyPr wrap="none" rtlCol="0">
            <a:spAutoFit/>
          </a:bodyPr>
          <a:lstStyle/>
          <a:p>
            <a:r>
              <a:rPr lang="en-US" altLang="ja-JP" sz="1600">
                <a:solidFill>
                  <a:schemeClr val="tx2"/>
                </a:solidFill>
              </a:rPr>
              <a:t>2</a:t>
            </a:r>
            <a:endParaRPr kumimoji="1" lang="ja-JP" altLang="en-US" sz="1600">
              <a:solidFill>
                <a:schemeClr val="tx2"/>
              </a:solidFill>
            </a:endParaRPr>
          </a:p>
        </p:txBody>
      </p:sp>
      <p:sp>
        <p:nvSpPr>
          <p:cNvPr id="61" name="テキスト ボックス 60">
            <a:extLst>
              <a:ext uri="{FF2B5EF4-FFF2-40B4-BE49-F238E27FC236}">
                <a16:creationId xmlns:a16="http://schemas.microsoft.com/office/drawing/2014/main" id="{CA05B484-C74B-46D7-9778-F7762AD37C4A}"/>
              </a:ext>
            </a:extLst>
          </p:cNvPr>
          <p:cNvSpPr txBox="1"/>
          <p:nvPr/>
        </p:nvSpPr>
        <p:spPr>
          <a:xfrm>
            <a:off x="7448077" y="2801199"/>
            <a:ext cx="295274" cy="338554"/>
          </a:xfrm>
          <a:prstGeom prst="rect">
            <a:avLst/>
          </a:prstGeom>
          <a:noFill/>
        </p:spPr>
        <p:txBody>
          <a:bodyPr wrap="none" rtlCol="0">
            <a:spAutoFit/>
          </a:bodyPr>
          <a:lstStyle/>
          <a:p>
            <a:r>
              <a:rPr lang="en-US" altLang="ja-JP" sz="1600">
                <a:solidFill>
                  <a:schemeClr val="tx2"/>
                </a:solidFill>
              </a:rPr>
              <a:t>3</a:t>
            </a:r>
            <a:endParaRPr kumimoji="1" lang="ja-JP" altLang="en-US" sz="1600">
              <a:solidFill>
                <a:schemeClr val="tx2"/>
              </a:solidFill>
            </a:endParaRPr>
          </a:p>
        </p:txBody>
      </p:sp>
      <p:sp>
        <p:nvSpPr>
          <p:cNvPr id="65" name="正方形/長方形 64">
            <a:extLst>
              <a:ext uri="{FF2B5EF4-FFF2-40B4-BE49-F238E27FC236}">
                <a16:creationId xmlns:a16="http://schemas.microsoft.com/office/drawing/2014/main" id="{3BBF9858-3ABC-4F78-839D-D32D08099C08}"/>
              </a:ext>
            </a:extLst>
          </p:cNvPr>
          <p:cNvSpPr/>
          <p:nvPr/>
        </p:nvSpPr>
        <p:spPr>
          <a:xfrm>
            <a:off x="8385476" y="3035786"/>
            <a:ext cx="648000" cy="72000"/>
          </a:xfrm>
          <a:prstGeom prst="rect">
            <a:avLst/>
          </a:prstGeom>
          <a:solidFill>
            <a:schemeClr val="tx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600"/>
          </a:p>
        </p:txBody>
      </p:sp>
      <p:sp>
        <p:nvSpPr>
          <p:cNvPr id="66" name="テキスト ボックス 65">
            <a:extLst>
              <a:ext uri="{FF2B5EF4-FFF2-40B4-BE49-F238E27FC236}">
                <a16:creationId xmlns:a16="http://schemas.microsoft.com/office/drawing/2014/main" id="{7F741471-0015-4184-82FD-712AB7DDC675}"/>
              </a:ext>
            </a:extLst>
          </p:cNvPr>
          <p:cNvSpPr txBox="1"/>
          <p:nvPr/>
        </p:nvSpPr>
        <p:spPr>
          <a:xfrm>
            <a:off x="8751296" y="2773954"/>
            <a:ext cx="295274" cy="338554"/>
          </a:xfrm>
          <a:prstGeom prst="rect">
            <a:avLst/>
          </a:prstGeom>
          <a:noFill/>
        </p:spPr>
        <p:txBody>
          <a:bodyPr wrap="none" rtlCol="0">
            <a:spAutoFit/>
          </a:bodyPr>
          <a:lstStyle/>
          <a:p>
            <a:r>
              <a:rPr lang="en-US" altLang="ja-JP" sz="1600">
                <a:solidFill>
                  <a:schemeClr val="tx2"/>
                </a:solidFill>
              </a:rPr>
              <a:t>5</a:t>
            </a:r>
            <a:endParaRPr kumimoji="1" lang="ja-JP" altLang="en-US" sz="1600">
              <a:solidFill>
                <a:schemeClr val="tx2"/>
              </a:solidFill>
            </a:endParaRPr>
          </a:p>
        </p:txBody>
      </p:sp>
      <p:cxnSp>
        <p:nvCxnSpPr>
          <p:cNvPr id="57" name="直線矢印コネクタ 56">
            <a:extLst>
              <a:ext uri="{FF2B5EF4-FFF2-40B4-BE49-F238E27FC236}">
                <a16:creationId xmlns:a16="http://schemas.microsoft.com/office/drawing/2014/main" id="{6CAF7E32-F7AE-47ED-9DFB-5D164F865CA9}"/>
              </a:ext>
            </a:extLst>
          </p:cNvPr>
          <p:cNvCxnSpPr>
            <a:cxnSpLocks/>
          </p:cNvCxnSpPr>
          <p:nvPr/>
        </p:nvCxnSpPr>
        <p:spPr>
          <a:xfrm>
            <a:off x="7142853" y="3058841"/>
            <a:ext cx="0" cy="360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テキスト ボックス 59">
            <a:extLst>
              <a:ext uri="{FF2B5EF4-FFF2-40B4-BE49-F238E27FC236}">
                <a16:creationId xmlns:a16="http://schemas.microsoft.com/office/drawing/2014/main" id="{B3284510-F9C0-43A0-A487-A2505AE78740}"/>
              </a:ext>
            </a:extLst>
          </p:cNvPr>
          <p:cNvSpPr txBox="1"/>
          <p:nvPr/>
        </p:nvSpPr>
        <p:spPr>
          <a:xfrm>
            <a:off x="7144873" y="3068087"/>
            <a:ext cx="449162" cy="338554"/>
          </a:xfrm>
          <a:prstGeom prst="rect">
            <a:avLst/>
          </a:prstGeom>
          <a:noFill/>
        </p:spPr>
        <p:txBody>
          <a:bodyPr wrap="none" rtlCol="0">
            <a:spAutoFit/>
          </a:bodyPr>
          <a:lstStyle/>
          <a:p>
            <a:r>
              <a:rPr kumimoji="1" lang="en-US" altLang="ja-JP" sz="1600"/>
              <a:t>Pw</a:t>
            </a:r>
            <a:endParaRPr kumimoji="1" lang="ja-JP" altLang="en-US" sz="1600"/>
          </a:p>
        </p:txBody>
      </p:sp>
      <p:cxnSp>
        <p:nvCxnSpPr>
          <p:cNvPr id="62" name="直線矢印コネクタ 61">
            <a:extLst>
              <a:ext uri="{FF2B5EF4-FFF2-40B4-BE49-F238E27FC236}">
                <a16:creationId xmlns:a16="http://schemas.microsoft.com/office/drawing/2014/main" id="{C264E33B-D877-4E59-B83A-A430932595D5}"/>
              </a:ext>
            </a:extLst>
          </p:cNvPr>
          <p:cNvCxnSpPr>
            <a:cxnSpLocks/>
          </p:cNvCxnSpPr>
          <p:nvPr/>
        </p:nvCxnSpPr>
        <p:spPr>
          <a:xfrm>
            <a:off x="7142853" y="5021944"/>
            <a:ext cx="0" cy="360000"/>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7B3DE877-461D-4D8A-B097-DDD0976C76EB}"/>
              </a:ext>
            </a:extLst>
          </p:cNvPr>
          <p:cNvSpPr txBox="1"/>
          <p:nvPr/>
        </p:nvSpPr>
        <p:spPr>
          <a:xfrm>
            <a:off x="7144873" y="5031190"/>
            <a:ext cx="449162" cy="338554"/>
          </a:xfrm>
          <a:prstGeom prst="rect">
            <a:avLst/>
          </a:prstGeom>
          <a:noFill/>
        </p:spPr>
        <p:txBody>
          <a:bodyPr wrap="none" rtlCol="0">
            <a:spAutoFit/>
          </a:bodyPr>
          <a:lstStyle/>
          <a:p>
            <a:r>
              <a:rPr kumimoji="1" lang="en-US" altLang="ja-JP" sz="1600"/>
              <a:t>Pw</a:t>
            </a:r>
            <a:endParaRPr kumimoji="1" lang="ja-JP" altLang="en-US" sz="1600"/>
          </a:p>
        </p:txBody>
      </p:sp>
    </p:spTree>
    <p:extLst>
      <p:ext uri="{BB962C8B-B14F-4D97-AF65-F5344CB8AC3E}">
        <p14:creationId xmlns:p14="http://schemas.microsoft.com/office/powerpoint/2010/main" val="2890104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2D1F1CF-94A0-4572-B29C-AE5446C492B2}"/>
              </a:ext>
            </a:extLst>
          </p:cNvPr>
          <p:cNvSpPr>
            <a:spLocks noGrp="1"/>
          </p:cNvSpPr>
          <p:nvPr>
            <p:ph sz="quarter" idx="11"/>
          </p:nvPr>
        </p:nvSpPr>
        <p:spPr>
          <a:xfrm>
            <a:off x="181482" y="552397"/>
            <a:ext cx="11849438" cy="5987011"/>
          </a:xfrm>
        </p:spPr>
        <p:txBody>
          <a:bodyPr/>
          <a:lstStyle/>
          <a:p>
            <a:r>
              <a:rPr kumimoji="1" lang="en-US" altLang="ja-JP"/>
              <a:t>Proposal 1: Improve the test procedure by adopting either of the following options if it is agreed to use Option 1 for SCell drop issue.</a:t>
            </a:r>
          </a:p>
          <a:p>
            <a:pPr marL="342900" indent="-342900">
              <a:buFontTx/>
              <a:buChar char="-"/>
            </a:pPr>
            <a:r>
              <a:rPr lang="en-US" altLang="ja-JP"/>
              <a:t>Option 1A</a:t>
            </a:r>
          </a:p>
          <a:p>
            <a:r>
              <a:rPr lang="en-US" altLang="ja-JP"/>
              <a:t>	Procedure:	Send TPC up to ensure P</a:t>
            </a:r>
            <a:r>
              <a:rPr lang="en-US" altLang="ja-JP" sz="1600"/>
              <a:t>UMAX</a:t>
            </a:r>
          </a:p>
          <a:p>
            <a:r>
              <a:rPr lang="en-US" altLang="ja-JP" sz="1600"/>
              <a:t>			</a:t>
            </a:r>
            <a:r>
              <a:rPr lang="en-US" altLang="ja-JP"/>
              <a:t>-&gt; Send TPC down to set PCell to (P</a:t>
            </a:r>
            <a:r>
              <a:rPr lang="en-US" altLang="ja-JP" sz="1600"/>
              <a:t>CMAX</a:t>
            </a:r>
            <a:r>
              <a:rPr lang="en-US" altLang="ja-JP"/>
              <a:t> – X</a:t>
            </a:r>
            <a:r>
              <a:rPr lang="en-US" altLang="ja-JP" sz="1600"/>
              <a:t>MAX</a:t>
            </a:r>
            <a:r>
              <a:rPr lang="en-US" altLang="ja-JP"/>
              <a:t>)</a:t>
            </a:r>
          </a:p>
          <a:p>
            <a:r>
              <a:rPr lang="en-US" altLang="ja-JP"/>
              <a:t>			-&gt; Send TPC up to set SCell to (P</a:t>
            </a:r>
            <a:r>
              <a:rPr lang="en-US" altLang="ja-JP" sz="1600"/>
              <a:t>CMAX</a:t>
            </a:r>
            <a:r>
              <a:rPr lang="en-US" altLang="ja-JP"/>
              <a:t> – X</a:t>
            </a:r>
            <a:r>
              <a:rPr lang="en-US" altLang="ja-JP" sz="1600"/>
              <a:t>MAX</a:t>
            </a:r>
            <a:r>
              <a:rPr lang="en-US" altLang="ja-JP"/>
              <a:t>)</a:t>
            </a:r>
          </a:p>
          <a:p>
            <a:r>
              <a:rPr lang="en-US" altLang="ja-JP"/>
              <a:t>	The procedure is simpler than Option 1B, but there could be additional SCell drop issue. </a:t>
            </a:r>
          </a:p>
          <a:p>
            <a:pPr marL="342900" indent="-342900">
              <a:buFontTx/>
              <a:buChar char="-"/>
            </a:pPr>
            <a:r>
              <a:rPr kumimoji="1" lang="en-US" altLang="ja-JP"/>
              <a:t>Option 1B</a:t>
            </a:r>
          </a:p>
          <a:p>
            <a:r>
              <a:rPr lang="en-US" altLang="ja-JP"/>
              <a:t>	Procedure:	Send TPC up to ensure P</a:t>
            </a:r>
            <a:r>
              <a:rPr lang="en-US" altLang="ja-JP" sz="1600"/>
              <a:t>UMAX</a:t>
            </a:r>
          </a:p>
          <a:p>
            <a:r>
              <a:rPr lang="en-US" altLang="ja-JP" sz="1600"/>
              <a:t>			</a:t>
            </a:r>
            <a:r>
              <a:rPr lang="en-US" altLang="ja-JP"/>
              <a:t>-&gt; Send TPC down to set PCell between (P</a:t>
            </a:r>
            <a:r>
              <a:rPr lang="en-US" altLang="ja-JP" sz="1600"/>
              <a:t>CMAX</a:t>
            </a:r>
            <a:r>
              <a:rPr lang="en-US" altLang="ja-JP"/>
              <a:t> – X</a:t>
            </a:r>
            <a:r>
              <a:rPr lang="en-US" altLang="ja-JP" sz="1600"/>
              <a:t>MAX</a:t>
            </a:r>
            <a:r>
              <a:rPr lang="en-US" altLang="ja-JP"/>
              <a:t>) </a:t>
            </a:r>
          </a:p>
          <a:p>
            <a:r>
              <a:rPr lang="en-US" altLang="ja-JP"/>
              <a:t>								and </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(P</a:t>
            </a:r>
            <a:r>
              <a:rPr kumimoji="1" lang="en-US" altLang="ja-JP" sz="16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CMAX</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 – X</a:t>
            </a:r>
            <a:r>
              <a:rPr kumimoji="1" lang="en-US" altLang="ja-JP" sz="16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MAX</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 – P</a:t>
            </a:r>
            <a:r>
              <a:rPr kumimoji="1" lang="en-US" altLang="ja-JP" sz="16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W</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a:t>
            </a:r>
            <a:endParaRPr lang="en-US" altLang="ja-JP"/>
          </a:p>
          <a:p>
            <a:r>
              <a:rPr lang="en-US" altLang="ja-JP"/>
              <a:t>			-&gt; Send TPC up to set SCell between (P</a:t>
            </a:r>
            <a:r>
              <a:rPr lang="en-US" altLang="ja-JP" sz="1600"/>
              <a:t>CMAX</a:t>
            </a:r>
            <a:r>
              <a:rPr lang="en-US" altLang="ja-JP"/>
              <a:t> – X</a:t>
            </a:r>
            <a:r>
              <a:rPr lang="en-US" altLang="ja-JP" sz="1600"/>
              <a:t>MAX</a:t>
            </a:r>
            <a:r>
              <a:rPr lang="en-US" altLang="ja-JP"/>
              <a:t>) </a:t>
            </a:r>
          </a:p>
          <a:p>
            <a:r>
              <a:rPr lang="en-US" altLang="ja-JP"/>
              <a:t>								and </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(P</a:t>
            </a:r>
            <a:r>
              <a:rPr kumimoji="1" lang="en-US" altLang="ja-JP" sz="16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CMAX</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 – X</a:t>
            </a:r>
            <a:r>
              <a:rPr kumimoji="1" lang="en-US" altLang="ja-JP" sz="16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MAX</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 – P</a:t>
            </a:r>
            <a:r>
              <a:rPr kumimoji="1" lang="en-US" altLang="ja-JP" sz="16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W</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a:t>
            </a:r>
            <a:endParaRPr lang="en-US" altLang="ja-JP"/>
          </a:p>
          <a:p>
            <a:r>
              <a:rPr kumimoji="1" lang="en-US" altLang="ja-JP"/>
              <a:t>			-&gt; Send TPC 1dB up in order from the lowest Cell to ensure </a:t>
            </a:r>
            <a:r>
              <a:rPr kumimoji="1" lang="en-US" altLang="ja-JP" sz="20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P</a:t>
            </a:r>
            <a:r>
              <a:rPr kumimoji="1" lang="en-US" altLang="ja-JP" sz="1600" b="0" i="0" u="none" strike="noStrike" kern="1200" cap="none" spc="0" normalizeH="0" baseline="0" noProof="0">
                <a:ln>
                  <a:noFill/>
                </a:ln>
                <a:solidFill>
                  <a:srgbClr val="0C0C0C">
                    <a:lumMod val="95000"/>
                    <a:lumOff val="5000"/>
                  </a:srgbClr>
                </a:solidFill>
                <a:effectLst/>
                <a:uLnTx/>
                <a:uFillTx/>
                <a:latin typeface="メイリオ" panose="020B0604030504040204" pitchFamily="50" charset="-128"/>
                <a:ea typeface="メイリオ" panose="020B0604030504040204" pitchFamily="50" charset="-128"/>
                <a:cs typeface="+mn-cs"/>
              </a:rPr>
              <a:t>UMAX</a:t>
            </a:r>
          </a:p>
          <a:p>
            <a:r>
              <a:rPr kumimoji="1" lang="en-US" altLang="ja-JP"/>
              <a:t>	All Cells are at similar levels around </a:t>
            </a:r>
            <a:r>
              <a:rPr lang="en-US" altLang="ja-JP"/>
              <a:t>(P</a:t>
            </a:r>
            <a:r>
              <a:rPr lang="en-US" altLang="ja-JP" sz="1600"/>
              <a:t>CMAX</a:t>
            </a:r>
            <a:r>
              <a:rPr lang="en-US" altLang="ja-JP"/>
              <a:t> – X</a:t>
            </a:r>
            <a:r>
              <a:rPr lang="en-US" altLang="ja-JP" sz="1600"/>
              <a:t>MAX</a:t>
            </a:r>
            <a:r>
              <a:rPr lang="en-US" altLang="ja-JP"/>
              <a:t>).</a:t>
            </a:r>
            <a:endParaRPr kumimoji="1" lang="ja-JP" altLang="en-US"/>
          </a:p>
        </p:txBody>
      </p:sp>
      <p:sp>
        <p:nvSpPr>
          <p:cNvPr id="3" name="タイトル 2">
            <a:extLst>
              <a:ext uri="{FF2B5EF4-FFF2-40B4-BE49-F238E27FC236}">
                <a16:creationId xmlns:a16="http://schemas.microsoft.com/office/drawing/2014/main" id="{5F737850-85A1-41BB-8ABF-3861BDCF1068}"/>
              </a:ext>
            </a:extLst>
          </p:cNvPr>
          <p:cNvSpPr>
            <a:spLocks noGrp="1"/>
          </p:cNvSpPr>
          <p:nvPr>
            <p:ph type="title"/>
          </p:nvPr>
        </p:nvSpPr>
        <p:spPr/>
        <p:txBody>
          <a:bodyPr/>
          <a:lstStyle/>
          <a:p>
            <a:r>
              <a:rPr kumimoji="1" lang="en-US" altLang="ja-JP"/>
              <a:t>Summary</a:t>
            </a:r>
            <a:endParaRPr kumimoji="1" lang="ja-JP" altLang="en-US"/>
          </a:p>
        </p:txBody>
      </p:sp>
    </p:spTree>
    <p:extLst>
      <p:ext uri="{BB962C8B-B14F-4D97-AF65-F5344CB8AC3E}">
        <p14:creationId xmlns:p14="http://schemas.microsoft.com/office/powerpoint/2010/main" val="3086861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2D1F1CF-94A0-4572-B29C-AE5446C492B2}"/>
              </a:ext>
            </a:extLst>
          </p:cNvPr>
          <p:cNvSpPr>
            <a:spLocks noGrp="1"/>
          </p:cNvSpPr>
          <p:nvPr>
            <p:ph sz="quarter" idx="11"/>
          </p:nvPr>
        </p:nvSpPr>
        <p:spPr/>
        <p:txBody>
          <a:bodyPr/>
          <a:lstStyle/>
          <a:p>
            <a:pPr marL="342900" indent="-342900">
              <a:buFontTx/>
              <a:buChar char="-"/>
            </a:pPr>
            <a:r>
              <a:rPr kumimoji="1" lang="en-US" altLang="ja-JP"/>
              <a:t>CR implementation example for Option 1A</a:t>
            </a:r>
          </a:p>
          <a:p>
            <a:pPr marL="342900" indent="-342900">
              <a:buFontTx/>
              <a:buChar char="-"/>
            </a:pPr>
            <a:r>
              <a:rPr kumimoji="1" lang="en-GB" altLang="ja-JP"/>
              <a:t>CR implementation example for Option 1B</a:t>
            </a:r>
            <a:endParaRPr kumimoji="1" lang="ja-JP" altLang="en-US"/>
          </a:p>
        </p:txBody>
      </p:sp>
      <p:sp>
        <p:nvSpPr>
          <p:cNvPr id="3" name="タイトル 2">
            <a:extLst>
              <a:ext uri="{FF2B5EF4-FFF2-40B4-BE49-F238E27FC236}">
                <a16:creationId xmlns:a16="http://schemas.microsoft.com/office/drawing/2014/main" id="{5F737850-85A1-41BB-8ABF-3861BDCF1068}"/>
              </a:ext>
            </a:extLst>
          </p:cNvPr>
          <p:cNvSpPr>
            <a:spLocks noGrp="1"/>
          </p:cNvSpPr>
          <p:nvPr>
            <p:ph type="title"/>
          </p:nvPr>
        </p:nvSpPr>
        <p:spPr/>
        <p:txBody>
          <a:bodyPr/>
          <a:lstStyle/>
          <a:p>
            <a:r>
              <a:rPr kumimoji="1" lang="en-US" altLang="ja-JP"/>
              <a:t>Attached files</a:t>
            </a:r>
            <a:endParaRPr kumimoji="1" lang="ja-JP" altLang="en-US"/>
          </a:p>
        </p:txBody>
      </p:sp>
    </p:spTree>
    <p:extLst>
      <p:ext uri="{BB962C8B-B14F-4D97-AF65-F5344CB8AC3E}">
        <p14:creationId xmlns:p14="http://schemas.microsoft.com/office/powerpoint/2010/main" val="494870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2D1F1CF-94A0-4572-B29C-AE5446C492B2}"/>
              </a:ext>
            </a:extLst>
          </p:cNvPr>
          <p:cNvSpPr>
            <a:spLocks noGrp="1"/>
          </p:cNvSpPr>
          <p:nvPr>
            <p:ph sz="quarter" idx="11"/>
          </p:nvPr>
        </p:nvSpPr>
        <p:spPr/>
        <p:txBody>
          <a:bodyPr/>
          <a:lstStyle/>
          <a:p>
            <a:r>
              <a:rPr kumimoji="1" lang="en-US" altLang="ja-JP"/>
              <a:t>[1] </a:t>
            </a:r>
            <a:r>
              <a:rPr lang="en-US" altLang="ja-JP">
                <a:latin typeface="+mn-lt"/>
              </a:rPr>
              <a:t>R5-218400, “Avoiding Scell Drop in FR2 RF UL-CA tests”, Apple, RAN5#93-e</a:t>
            </a:r>
            <a:endParaRPr kumimoji="1" lang="en-US" altLang="ja-JP"/>
          </a:p>
          <a:p>
            <a:r>
              <a:rPr lang="en-US" altLang="ja-JP"/>
              <a:t>[2] </a:t>
            </a:r>
            <a:r>
              <a:rPr lang="en-US" altLang="ja-JP">
                <a:latin typeface="+mn-lt"/>
              </a:rPr>
              <a:t>R5-218399, “Text Proposal CR to avoid Scell Drop in FR2 UL-CA tests”, Apple, RAN5#93-e</a:t>
            </a:r>
            <a:endParaRPr lang="en-US" altLang="ja-JP"/>
          </a:p>
          <a:p>
            <a:r>
              <a:rPr kumimoji="1" lang="en-US" altLang="ja-JP"/>
              <a:t>[3] </a:t>
            </a:r>
            <a:r>
              <a:rPr lang="en-US" altLang="ja-JP">
                <a:latin typeface="+mn-lt"/>
              </a:rPr>
              <a:t>R5-217652, “Preventing SCell drop in FR2 CA MPR test cases”, Ericsson, RAN5#93-e</a:t>
            </a:r>
            <a:endParaRPr kumimoji="1" lang="ja-JP" altLang="en-US"/>
          </a:p>
        </p:txBody>
      </p:sp>
      <p:sp>
        <p:nvSpPr>
          <p:cNvPr id="3" name="タイトル 2">
            <a:extLst>
              <a:ext uri="{FF2B5EF4-FFF2-40B4-BE49-F238E27FC236}">
                <a16:creationId xmlns:a16="http://schemas.microsoft.com/office/drawing/2014/main" id="{5F737850-85A1-41BB-8ABF-3861BDCF1068}"/>
              </a:ext>
            </a:extLst>
          </p:cNvPr>
          <p:cNvSpPr>
            <a:spLocks noGrp="1"/>
          </p:cNvSpPr>
          <p:nvPr>
            <p:ph type="title"/>
          </p:nvPr>
        </p:nvSpPr>
        <p:spPr/>
        <p:txBody>
          <a:bodyPr/>
          <a:lstStyle/>
          <a:p>
            <a:r>
              <a:rPr kumimoji="1" lang="en-US" altLang="ja-JP"/>
              <a:t>Reference</a:t>
            </a:r>
            <a:endParaRPr kumimoji="1" lang="ja-JP" altLang="en-US"/>
          </a:p>
        </p:txBody>
      </p:sp>
    </p:spTree>
    <p:extLst>
      <p:ext uri="{BB962C8B-B14F-4D97-AF65-F5344CB8AC3E}">
        <p14:creationId xmlns:p14="http://schemas.microsoft.com/office/powerpoint/2010/main" val="33370340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3C66CF1-61D0-443F-94E2-7839EE30C82B}"/>
              </a:ext>
            </a:extLst>
          </p:cNvPr>
          <p:cNvSpPr>
            <a:spLocks noGrp="1"/>
          </p:cNvSpPr>
          <p:nvPr>
            <p:ph type="body" sz="quarter" idx="10"/>
          </p:nvPr>
        </p:nvSpPr>
        <p:spPr/>
        <p:txBody>
          <a:bodyPr/>
          <a:lstStyle/>
          <a:p>
            <a:r>
              <a:rPr kumimoji="1" lang="en-US" altLang="ja-JP" dirty="0"/>
              <a:t>Appendix</a:t>
            </a:r>
            <a:endParaRPr kumimoji="1" lang="ja-JP" altLang="en-US" dirty="0"/>
          </a:p>
        </p:txBody>
      </p:sp>
    </p:spTree>
    <p:extLst>
      <p:ext uri="{BB962C8B-B14F-4D97-AF65-F5344CB8AC3E}">
        <p14:creationId xmlns:p14="http://schemas.microsoft.com/office/powerpoint/2010/main" val="1447767657"/>
      </p:ext>
    </p:extLst>
  </p:cSld>
  <p:clrMapOvr>
    <a:masterClrMapping/>
  </p:clrMapOvr>
</p:sld>
</file>

<file path=ppt/theme/theme1.xml><?xml version="1.0" encoding="utf-8"?>
<a:theme xmlns:a="http://schemas.openxmlformats.org/drawingml/2006/main" name="v2.0_16x9_External">
  <a:themeElements>
    <a:clrScheme name="Anritsu Brand Color">
      <a:dk1>
        <a:srgbClr val="0C0C0C"/>
      </a:dk1>
      <a:lt1>
        <a:sysClr val="window" lastClr="FFFFFF"/>
      </a:lt1>
      <a:dk2>
        <a:srgbClr val="289B7D"/>
      </a:dk2>
      <a:lt2>
        <a:srgbClr val="8CD700"/>
      </a:lt2>
      <a:accent1>
        <a:srgbClr val="F0870F"/>
      </a:accent1>
      <a:accent2>
        <a:srgbClr val="E65078"/>
      </a:accent2>
      <a:accent3>
        <a:srgbClr val="4B8CFA"/>
      </a:accent3>
      <a:accent4>
        <a:srgbClr val="825FD7"/>
      </a:accent4>
      <a:accent5>
        <a:srgbClr val="C0C0C0"/>
      </a:accent5>
      <a:accent6>
        <a:srgbClr val="FFFFFF"/>
      </a:accent6>
      <a:hlink>
        <a:srgbClr val="0563C1"/>
      </a:hlink>
      <a:folHlink>
        <a:srgbClr val="954F72"/>
      </a:folHlink>
    </a:clrScheme>
    <a:fontScheme name="Anritsu">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34925">
          <a:solidFill>
            <a:schemeClr val="bg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PPTテンプレート_v2.0_16x9_External.potx  -  読み取り専用" id="{D3C1108E-CEC5-4439-8A85-F5E334B3E20A}" vid="{F2EDB32D-8451-499F-8062-A4F4E2868D97}"/>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7EFEA7F974141B4A8C9479E43DC37C1B" ma:contentTypeVersion="3" ma:contentTypeDescription="新しいドキュメントを作成します。" ma:contentTypeScope="" ma:versionID="4368dc9546e701532fe1c499ecdb6a68">
  <xsd:schema xmlns:xsd="http://www.w3.org/2001/XMLSchema" xmlns:xs="http://www.w3.org/2001/XMLSchema" xmlns:p="http://schemas.microsoft.com/office/2006/metadata/properties" xmlns:ns2="485ceb06-6b35-4780-b096-e1cfbed4ff64" targetNamespace="http://schemas.microsoft.com/office/2006/metadata/properties" ma:root="true" ma:fieldsID="fb590965bbe0bd6ef35d65d074d4a4d6" ns2:_="">
    <xsd:import namespace="485ceb06-6b35-4780-b096-e1cfbed4ff64"/>
    <xsd:element name="properties">
      <xsd:complexType>
        <xsd:sequence>
          <xsd:element name="documentManagement">
            <xsd:complexType>
              <xsd:all>
                <xsd:element ref="ns2:_x5099__x8003_" minOccurs="0"/>
                <xsd:element ref="ns2:_x30ab__x30c6__x30b4__x30ea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5ceb06-6b35-4780-b096-e1cfbed4ff64" elementFormDefault="qualified">
    <xsd:import namespace="http://schemas.microsoft.com/office/2006/documentManagement/types"/>
    <xsd:import namespace="http://schemas.microsoft.com/office/infopath/2007/PartnerControls"/>
    <xsd:element name="_x5099__x8003_" ma:index="8" nillable="true" ma:displayName="備考" ma:internalName="_x5099__x8003_">
      <xsd:simpleType>
        <xsd:restriction base="dms:Text">
          <xsd:maxLength value="255"/>
        </xsd:restriction>
      </xsd:simpleType>
    </xsd:element>
    <xsd:element name="_x30ab__x30c6__x30b4__x30ea_" ma:index="9" nillable="true" ma:displayName="カテゴリ" ma:internalName="_x30ab__x30c6__x30b4__x30ea_">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x30ab__x30c6__x30b4__x30ea_ xmlns="485ceb06-6b35-4780-b096-e1cfbed4ff64">テンプレート</_x30ab__x30c6__x30b4__x30ea_>
    <_x5099__x8003_ xmlns="485ceb06-6b35-4780-b096-e1cfbed4ff64">日本語版 公開用１６：９ワイド版 パワーポイントテンプレート v2.0</_x5099__x8003_>
  </documentManagement>
</p:properties>
</file>

<file path=customXml/itemProps1.xml><?xml version="1.0" encoding="utf-8"?>
<ds:datastoreItem xmlns:ds="http://schemas.openxmlformats.org/officeDocument/2006/customXml" ds:itemID="{03FE67DF-CF97-43EF-9525-ED56906FE5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5ceb06-6b35-4780-b096-e1cfbed4ff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1DB71B-945F-491A-BA27-D9EFC3A1CC35}">
  <ds:schemaRefs>
    <ds:schemaRef ds:uri="http://schemas.microsoft.com/sharepoint/v3/contenttype/forms"/>
  </ds:schemaRefs>
</ds:datastoreItem>
</file>

<file path=customXml/itemProps3.xml><?xml version="1.0" encoding="utf-8"?>
<ds:datastoreItem xmlns:ds="http://schemas.openxmlformats.org/officeDocument/2006/customXml" ds:itemID="{2256E0F7-F880-434B-A387-1C069B5F883C}">
  <ds:schemaRefs>
    <ds:schemaRef ds:uri="http://purl.org/dc/terms/"/>
    <ds:schemaRef ds:uri="http://schemas.openxmlformats.org/package/2006/metadata/core-properties"/>
    <ds:schemaRef ds:uri="485ceb06-6b35-4780-b096-e1cfbed4ff64"/>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PPTテンプレート_v2.0_16x9_External</Template>
  <TotalTime>894</TotalTime>
  <Words>1492</Words>
  <Application>Microsoft Office PowerPoint</Application>
  <PresentationFormat>ワイド画面</PresentationFormat>
  <Paragraphs>176</Paragraphs>
  <Slides>10</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10</vt:i4>
      </vt:variant>
    </vt:vector>
  </HeadingPairs>
  <TitlesOfParts>
    <vt:vector size="15" baseType="lpstr">
      <vt:lpstr>メイリオ</vt:lpstr>
      <vt:lpstr>Arial</vt:lpstr>
      <vt:lpstr>Calibri</vt:lpstr>
      <vt:lpstr>Segoe UI</vt:lpstr>
      <vt:lpstr>v2.0_16x9_External</vt:lpstr>
      <vt:lpstr>Discussion on test procedure for SCell drop issue</vt:lpstr>
      <vt:lpstr>Introduction</vt:lpstr>
      <vt:lpstr>Concern with limitting CCs by TPC command</vt:lpstr>
      <vt:lpstr>Proposal for the test procedure – Option 1A</vt:lpstr>
      <vt:lpstr>Proposal for the test procedure – Option 1B</vt:lpstr>
      <vt:lpstr>Summary</vt:lpstr>
      <vt:lpstr>Attached files</vt:lpstr>
      <vt:lpstr>Reference</vt:lpstr>
      <vt:lpstr>PowerPoint プレゼンテーション</vt:lpstr>
      <vt:lpstr>Power window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プレゼンテーションタイトル</dc:title>
  <dc:creator>Anritsu</dc:creator>
  <cp:lastModifiedBy>Anritsu</cp:lastModifiedBy>
  <cp:revision>14</cp:revision>
  <dcterms:created xsi:type="dcterms:W3CDTF">2021-12-09T00:38:05Z</dcterms:created>
  <dcterms:modified xsi:type="dcterms:W3CDTF">2022-02-11T07:26:05Z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0x0101007EFEA7F974141B4A8C9479E43DC37C1B</vt:lpwstr>
  </property>
</Properties>
</file>