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7"/>
  </p:notesMasterIdLst>
  <p:handoutMasterIdLst>
    <p:handoutMasterId r:id="rId18"/>
  </p:handoutMasterIdLst>
  <p:sldIdLst>
    <p:sldId id="303" r:id="rId2"/>
    <p:sldId id="304" r:id="rId3"/>
    <p:sldId id="355" r:id="rId4"/>
    <p:sldId id="811" r:id="rId5"/>
    <p:sldId id="809" r:id="rId6"/>
    <p:sldId id="808" r:id="rId7"/>
    <p:sldId id="810" r:id="rId8"/>
    <p:sldId id="836" r:id="rId9"/>
    <p:sldId id="856" r:id="rId10"/>
    <p:sldId id="850" r:id="rId11"/>
    <p:sldId id="851" r:id="rId12"/>
    <p:sldId id="852" r:id="rId13"/>
    <p:sldId id="340" r:id="rId14"/>
    <p:sldId id="853" r:id="rId15"/>
    <p:sldId id="854" r:id="rId16"/>
  </p:sldIdLst>
  <p:sldSz cx="9144000" cy="6858000" type="screen4x3"/>
  <p:notesSz cx="6888163" cy="100203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7">
          <p15:clr>
            <a:srgbClr val="A4A3A4"/>
          </p15:clr>
        </p15:guide>
        <p15:guide id="2" pos="217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000000"/>
    <a:srgbClr val="008000"/>
    <a:srgbClr val="FFCC99"/>
    <a:srgbClr val="006600"/>
    <a:srgbClr val="0033CC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73" autoAdjust="0"/>
    <p:restoredTop sz="92659" autoAdjust="0"/>
  </p:normalViewPr>
  <p:slideViewPr>
    <p:cSldViewPr snapToGrid="0">
      <p:cViewPr varScale="1">
        <p:scale>
          <a:sx n="106" d="100"/>
          <a:sy n="106" d="100"/>
        </p:scale>
        <p:origin x="221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108"/>
      </p:cViewPr>
      <p:guideLst>
        <p:guide orient="horz" pos="3157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3424B326-4CD1-4DF4-B2ED-BFD0BC6C1841}"/>
    <pc:docChg chg="undo custSel addSld delSld modSld">
      <pc:chgData name="Olivier Genoud" userId="e3287607-b312-4221-8c8d-a6943b641987" providerId="ADAL" clId="{3424B326-4CD1-4DF4-B2ED-BFD0BC6C1841}" dt="2022-02-16T09:34:28.659" v="1756" actId="1035"/>
      <pc:docMkLst>
        <pc:docMk/>
      </pc:docMkLst>
      <pc:sldChg chg="delSp modSp mod">
        <pc:chgData name="Olivier Genoud" userId="e3287607-b312-4221-8c8d-a6943b641987" providerId="ADAL" clId="{3424B326-4CD1-4DF4-B2ED-BFD0BC6C1841}" dt="2022-02-15T15:50:46.989" v="454" actId="20577"/>
        <pc:sldMkLst>
          <pc:docMk/>
          <pc:sldMk cId="0" sldId="304"/>
        </pc:sldMkLst>
        <pc:spChg chg="del">
          <ac:chgData name="Olivier Genoud" userId="e3287607-b312-4221-8c8d-a6943b641987" providerId="ADAL" clId="{3424B326-4CD1-4DF4-B2ED-BFD0BC6C1841}" dt="2022-02-15T15:50:17.007" v="447" actId="478"/>
          <ac:spMkLst>
            <pc:docMk/>
            <pc:sldMk cId="0" sldId="304"/>
            <ac:spMk id="2" creationId="{79CEFC00-3289-494E-B7EF-B5916122030B}"/>
          </ac:spMkLst>
        </pc:spChg>
        <pc:spChg chg="mod">
          <ac:chgData name="Olivier Genoud" userId="e3287607-b312-4221-8c8d-a6943b641987" providerId="ADAL" clId="{3424B326-4CD1-4DF4-B2ED-BFD0BC6C1841}" dt="2022-02-15T15:16:34.426" v="305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3424B326-4CD1-4DF4-B2ED-BFD0BC6C1841}" dt="2022-02-15T15:50:46.989" v="45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3424B326-4CD1-4DF4-B2ED-BFD0BC6C1841}" dt="2022-02-15T15:50:32.813" v="449" actId="20577"/>
          <ac:spMkLst>
            <pc:docMk/>
            <pc:sldMk cId="0" sldId="304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3424B326-4CD1-4DF4-B2ED-BFD0BC6C1841}" dt="2022-02-16T07:51:03.107" v="563" actId="14734"/>
        <pc:sldMkLst>
          <pc:docMk/>
          <pc:sldMk cId="0" sldId="811"/>
        </pc:sldMkLst>
        <pc:spChg chg="mod">
          <ac:chgData name="Olivier Genoud" userId="e3287607-b312-4221-8c8d-a6943b641987" providerId="ADAL" clId="{3424B326-4CD1-4DF4-B2ED-BFD0BC6C1841}" dt="2022-02-16T07:48:07.098" v="522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3424B326-4CD1-4DF4-B2ED-BFD0BC6C1841}" dt="2022-02-16T07:51:03.107" v="563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3424B326-4CD1-4DF4-B2ED-BFD0BC6C1841}" dt="2022-02-16T08:52:52.632" v="1232" actId="6549"/>
        <pc:sldMkLst>
          <pc:docMk/>
          <pc:sldMk cId="0" sldId="836"/>
        </pc:sldMkLst>
        <pc:spChg chg="del">
          <ac:chgData name="Olivier Genoud" userId="e3287607-b312-4221-8c8d-a6943b641987" providerId="ADAL" clId="{3424B326-4CD1-4DF4-B2ED-BFD0BC6C1841}" dt="2022-02-16T07:55:12.008" v="588" actId="478"/>
          <ac:spMkLst>
            <pc:docMk/>
            <pc:sldMk cId="0" sldId="836"/>
            <ac:spMk id="4" creationId="{64584D39-2001-4568-AA1A-630C34340EBB}"/>
          </ac:spMkLst>
        </pc:spChg>
        <pc:spChg chg="mod">
          <ac:chgData name="Olivier Genoud" userId="e3287607-b312-4221-8c8d-a6943b641987" providerId="ADAL" clId="{3424B326-4CD1-4DF4-B2ED-BFD0BC6C1841}" dt="2022-02-16T07:55:08.582" v="587" actId="6549"/>
          <ac:spMkLst>
            <pc:docMk/>
            <pc:sldMk cId="0" sldId="836"/>
            <ac:spMk id="18434" creationId="{6860ED7A-0F6F-4A64-87FE-BE653296CFDB}"/>
          </ac:spMkLst>
        </pc:spChg>
        <pc:spChg chg="mod">
          <ac:chgData name="Olivier Genoud" userId="e3287607-b312-4221-8c8d-a6943b641987" providerId="ADAL" clId="{3424B326-4CD1-4DF4-B2ED-BFD0BC6C1841}" dt="2022-02-16T08:52:52.632" v="1232" actId="6549"/>
          <ac:spMkLst>
            <pc:docMk/>
            <pc:sldMk cId="0" sldId="836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3424B326-4CD1-4DF4-B2ED-BFD0BC6C1841}" dt="2022-02-15T15:10:39.333" v="286" actId="47"/>
        <pc:sldMkLst>
          <pc:docMk/>
          <pc:sldMk cId="0" sldId="846"/>
        </pc:sldMkLst>
        <pc:graphicFrameChg chg="modGraphic">
          <ac:chgData name="Olivier Genoud" userId="e3287607-b312-4221-8c8d-a6943b641987" providerId="ADAL" clId="{3424B326-4CD1-4DF4-B2ED-BFD0BC6C1841}" dt="2022-02-15T10:05:01.822" v="19" actId="207"/>
          <ac:graphicFrameMkLst>
            <pc:docMk/>
            <pc:sldMk cId="0" sldId="846"/>
            <ac:graphicFrameMk id="8" creationId="{6FCB946E-324C-4B53-BC22-1EF8E8459D51}"/>
          </ac:graphicFrameMkLst>
        </pc:graphicFrameChg>
      </pc:sldChg>
      <pc:sldChg chg="modSp del mod">
        <pc:chgData name="Olivier Genoud" userId="e3287607-b312-4221-8c8d-a6943b641987" providerId="ADAL" clId="{3424B326-4CD1-4DF4-B2ED-BFD0BC6C1841}" dt="2022-02-15T15:10:39.333" v="286" actId="47"/>
        <pc:sldMkLst>
          <pc:docMk/>
          <pc:sldMk cId="0" sldId="847"/>
        </pc:sldMkLst>
        <pc:graphicFrameChg chg="modGraphic">
          <ac:chgData name="Olivier Genoud" userId="e3287607-b312-4221-8c8d-a6943b641987" providerId="ADAL" clId="{3424B326-4CD1-4DF4-B2ED-BFD0BC6C1841}" dt="2022-02-15T10:04:48.037" v="17" actId="207"/>
          <ac:graphicFrameMkLst>
            <pc:docMk/>
            <pc:sldMk cId="0" sldId="847"/>
            <ac:graphicFrameMk id="8" creationId="{EA5AD71E-3D04-41B5-9A39-6F2F0CA66909}"/>
          </ac:graphicFrameMkLst>
        </pc:graphicFrameChg>
      </pc:sldChg>
      <pc:sldChg chg="del">
        <pc:chgData name="Olivier Genoud" userId="e3287607-b312-4221-8c8d-a6943b641987" providerId="ADAL" clId="{3424B326-4CD1-4DF4-B2ED-BFD0BC6C1841}" dt="2022-02-15T15:10:39.333" v="286" actId="47"/>
        <pc:sldMkLst>
          <pc:docMk/>
          <pc:sldMk cId="0" sldId="848"/>
        </pc:sldMkLst>
      </pc:sldChg>
      <pc:sldChg chg="delSp modSp mod">
        <pc:chgData name="Olivier Genoud" userId="e3287607-b312-4221-8c8d-a6943b641987" providerId="ADAL" clId="{3424B326-4CD1-4DF4-B2ED-BFD0BC6C1841}" dt="2022-02-16T09:31:38.441" v="1734" actId="207"/>
        <pc:sldMkLst>
          <pc:docMk/>
          <pc:sldMk cId="0" sldId="850"/>
        </pc:sldMkLst>
        <pc:spChg chg="del">
          <ac:chgData name="Olivier Genoud" userId="e3287607-b312-4221-8c8d-a6943b641987" providerId="ADAL" clId="{3424B326-4CD1-4DF4-B2ED-BFD0BC6C1841}" dt="2022-02-15T14:56:21.968" v="176" actId="478"/>
          <ac:spMkLst>
            <pc:docMk/>
            <pc:sldMk cId="0" sldId="850"/>
            <ac:spMk id="4" creationId="{F45B262A-4FAC-495A-81AB-2A2AF1B431EC}"/>
          </ac:spMkLst>
        </pc:spChg>
        <pc:graphicFrameChg chg="mod modGraphic">
          <ac:chgData name="Olivier Genoud" userId="e3287607-b312-4221-8c8d-a6943b641987" providerId="ADAL" clId="{3424B326-4CD1-4DF4-B2ED-BFD0BC6C1841}" dt="2022-02-16T09:31:38.441" v="1734" actId="207"/>
          <ac:graphicFrameMkLst>
            <pc:docMk/>
            <pc:sldMk cId="0" sldId="850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3424B326-4CD1-4DF4-B2ED-BFD0BC6C1841}" dt="2022-02-16T09:34:28.659" v="1756" actId="1035"/>
        <pc:sldMkLst>
          <pc:docMk/>
          <pc:sldMk cId="0" sldId="851"/>
        </pc:sldMkLst>
        <pc:spChg chg="del">
          <ac:chgData name="Olivier Genoud" userId="e3287607-b312-4221-8c8d-a6943b641987" providerId="ADAL" clId="{3424B326-4CD1-4DF4-B2ED-BFD0BC6C1841}" dt="2022-02-15T15:10:32.021" v="285" actId="478"/>
          <ac:spMkLst>
            <pc:docMk/>
            <pc:sldMk cId="0" sldId="851"/>
            <ac:spMk id="4" creationId="{5C13A1A6-9366-440C-BA0A-27CB91416A1D}"/>
          </ac:spMkLst>
        </pc:spChg>
        <pc:spChg chg="mod">
          <ac:chgData name="Olivier Genoud" userId="e3287607-b312-4221-8c8d-a6943b641987" providerId="ADAL" clId="{3424B326-4CD1-4DF4-B2ED-BFD0BC6C1841}" dt="2022-02-16T09:34:24.243" v="1744" actId="1035"/>
          <ac:spMkLst>
            <pc:docMk/>
            <pc:sldMk cId="0" sldId="851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3424B326-4CD1-4DF4-B2ED-BFD0BC6C1841}" dt="2022-02-16T09:34:28.659" v="1756" actId="1035"/>
          <ac:graphicFrameMkLst>
            <pc:docMk/>
            <pc:sldMk cId="0" sldId="851"/>
            <ac:graphicFrameMk id="8" creationId="{76A3D22C-ADA5-49D2-8486-33C02C29F828}"/>
          </ac:graphicFrameMkLst>
        </pc:graphicFrameChg>
      </pc:sldChg>
      <pc:sldChg chg="delSp mod">
        <pc:chgData name="Olivier Genoud" userId="e3287607-b312-4221-8c8d-a6943b641987" providerId="ADAL" clId="{3424B326-4CD1-4DF4-B2ED-BFD0BC6C1841}" dt="2022-02-15T16:46:56.524" v="455" actId="478"/>
        <pc:sldMkLst>
          <pc:docMk/>
          <pc:sldMk cId="0" sldId="852"/>
        </pc:sldMkLst>
        <pc:spChg chg="del">
          <ac:chgData name="Olivier Genoud" userId="e3287607-b312-4221-8c8d-a6943b641987" providerId="ADAL" clId="{3424B326-4CD1-4DF4-B2ED-BFD0BC6C1841}" dt="2022-02-15T16:46:56.524" v="455" actId="478"/>
          <ac:spMkLst>
            <pc:docMk/>
            <pc:sldMk cId="0" sldId="852"/>
            <ac:spMk id="8" creationId="{1C6F7400-D8EE-4679-A3DA-EDC08B45D8A5}"/>
          </ac:spMkLst>
        </pc:spChg>
      </pc:sldChg>
      <pc:sldChg chg="delSp modSp mod">
        <pc:chgData name="Olivier Genoud" userId="e3287607-b312-4221-8c8d-a6943b641987" providerId="ADAL" clId="{3424B326-4CD1-4DF4-B2ED-BFD0BC6C1841}" dt="2022-02-15T08:28:27.673" v="10" actId="207"/>
        <pc:sldMkLst>
          <pc:docMk/>
          <pc:sldMk cId="0" sldId="853"/>
        </pc:sldMkLst>
        <pc:spChg chg="del">
          <ac:chgData name="Olivier Genoud" userId="e3287607-b312-4221-8c8d-a6943b641987" providerId="ADAL" clId="{3424B326-4CD1-4DF4-B2ED-BFD0BC6C1841}" dt="2022-02-15T08:27:55.914" v="8" actId="478"/>
          <ac:spMkLst>
            <pc:docMk/>
            <pc:sldMk cId="0" sldId="853"/>
            <ac:spMk id="5" creationId="{255436F1-AF71-49AD-A1BF-F55F99592AD9}"/>
          </ac:spMkLst>
        </pc:spChg>
        <pc:spChg chg="mod">
          <ac:chgData name="Olivier Genoud" userId="e3287607-b312-4221-8c8d-a6943b641987" providerId="ADAL" clId="{3424B326-4CD1-4DF4-B2ED-BFD0BC6C1841}" dt="2022-02-15T08:24:46.917" v="6" actId="20577"/>
          <ac:spMkLst>
            <pc:docMk/>
            <pc:sldMk cId="0" sldId="853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3424B326-4CD1-4DF4-B2ED-BFD0BC6C1841}" dt="2022-02-15T08:28:27.673" v="10" actId="207"/>
          <ac:graphicFrameMkLst>
            <pc:docMk/>
            <pc:sldMk cId="0" sldId="853"/>
            <ac:graphicFrameMk id="2" creationId="{A62359B6-74C2-493F-B837-0A80603F26EA}"/>
          </ac:graphicFrameMkLst>
        </pc:graphicFrameChg>
      </pc:sldChg>
      <pc:sldChg chg="delSp modSp mod">
        <pc:chgData name="Olivier Genoud" userId="e3287607-b312-4221-8c8d-a6943b641987" providerId="ADAL" clId="{3424B326-4CD1-4DF4-B2ED-BFD0BC6C1841}" dt="2022-02-15T17:23:48.554" v="465" actId="478"/>
        <pc:sldMkLst>
          <pc:docMk/>
          <pc:sldMk cId="0" sldId="854"/>
        </pc:sldMkLst>
        <pc:spChg chg="del">
          <ac:chgData name="Olivier Genoud" userId="e3287607-b312-4221-8c8d-a6943b641987" providerId="ADAL" clId="{3424B326-4CD1-4DF4-B2ED-BFD0BC6C1841}" dt="2022-02-15T17:23:48.554" v="465" actId="478"/>
          <ac:spMkLst>
            <pc:docMk/>
            <pc:sldMk cId="0" sldId="854"/>
            <ac:spMk id="4" creationId="{770E4F21-3B65-4AB9-A612-ADE160776CCD}"/>
          </ac:spMkLst>
        </pc:spChg>
        <pc:graphicFrameChg chg="modGraphic">
          <ac:chgData name="Olivier Genoud" userId="e3287607-b312-4221-8c8d-a6943b641987" providerId="ADAL" clId="{3424B326-4CD1-4DF4-B2ED-BFD0BC6C1841}" dt="2022-02-15T17:23:46.074" v="464" actId="6549"/>
          <ac:graphicFrameMkLst>
            <pc:docMk/>
            <pc:sldMk cId="0" sldId="854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3424B326-4CD1-4DF4-B2ED-BFD0BC6C1841}" dt="2022-02-16T09:11:58.693" v="1692" actId="47"/>
        <pc:sldMkLst>
          <pc:docMk/>
          <pc:sldMk cId="1987223425" sldId="855"/>
        </pc:sldMkLst>
      </pc:sldChg>
      <pc:sldChg chg="add del">
        <pc:chgData name="Olivier Genoud" userId="e3287607-b312-4221-8c8d-a6943b641987" providerId="ADAL" clId="{3424B326-4CD1-4DF4-B2ED-BFD0BC6C1841}" dt="2022-02-15T15:49:40.270" v="431" actId="47"/>
        <pc:sldMkLst>
          <pc:docMk/>
          <pc:sldMk cId="3295287146" sldId="855"/>
        </pc:sldMkLst>
      </pc:sldChg>
      <pc:sldChg chg="modSp add mod">
        <pc:chgData name="Olivier Genoud" userId="e3287607-b312-4221-8c8d-a6943b641987" providerId="ADAL" clId="{3424B326-4CD1-4DF4-B2ED-BFD0BC6C1841}" dt="2022-02-16T09:11:52.861" v="1691" actId="113"/>
        <pc:sldMkLst>
          <pc:docMk/>
          <pc:sldMk cId="3564503032" sldId="856"/>
        </pc:sldMkLst>
        <pc:spChg chg="mod">
          <ac:chgData name="Olivier Genoud" userId="e3287607-b312-4221-8c8d-a6943b641987" providerId="ADAL" clId="{3424B326-4CD1-4DF4-B2ED-BFD0BC6C1841}" dt="2022-02-16T09:11:52.861" v="1691" actId="113"/>
          <ac:spMkLst>
            <pc:docMk/>
            <pc:sldMk cId="3564503032" sldId="85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07EB9EED-E15E-4C2B-9D84-5D9F7AF66F03}"/>
    <pc:docChg chg="undo custSel addSld delSld modSld modMainMaster">
      <pc:chgData name="Olivier Genoud" userId="e3287607-b312-4221-8c8d-a6943b641987" providerId="ADAL" clId="{07EB9EED-E15E-4C2B-9D84-5D9F7AF66F03}" dt="2022-02-10T08:32:39.958" v="45" actId="6549"/>
      <pc:docMkLst>
        <pc:docMk/>
      </pc:docMkLst>
      <pc:sldChg chg="modSp mod">
        <pc:chgData name="Olivier Genoud" userId="e3287607-b312-4221-8c8d-a6943b641987" providerId="ADAL" clId="{07EB9EED-E15E-4C2B-9D84-5D9F7AF66F03}" dt="2022-01-26T09:47:34.907" v="33" actId="6549"/>
        <pc:sldMkLst>
          <pc:docMk/>
          <pc:sldMk cId="0" sldId="846"/>
        </pc:sldMkLst>
        <pc:graphicFrameChg chg="modGraphic">
          <ac:chgData name="Olivier Genoud" userId="e3287607-b312-4221-8c8d-a6943b641987" providerId="ADAL" clId="{07EB9EED-E15E-4C2B-9D84-5D9F7AF66F03}" dt="2022-01-26T09:47:34.907" v="33" actId="6549"/>
          <ac:graphicFrameMkLst>
            <pc:docMk/>
            <pc:sldMk cId="0" sldId="846"/>
            <ac:graphicFrameMk id="8" creationId="{6FCB946E-324C-4B53-BC22-1EF8E8459D51}"/>
          </ac:graphicFrameMkLst>
        </pc:graphicFrameChg>
      </pc:sldChg>
      <pc:sldChg chg="modSp mod">
        <pc:chgData name="Olivier Genoud" userId="e3287607-b312-4221-8c8d-a6943b641987" providerId="ADAL" clId="{07EB9EED-E15E-4C2B-9D84-5D9F7AF66F03}" dt="2022-01-26T09:47:44.462" v="37" actId="6549"/>
        <pc:sldMkLst>
          <pc:docMk/>
          <pc:sldMk cId="0" sldId="850"/>
        </pc:sldMkLst>
        <pc:graphicFrameChg chg="modGraphic">
          <ac:chgData name="Olivier Genoud" userId="e3287607-b312-4221-8c8d-a6943b641987" providerId="ADAL" clId="{07EB9EED-E15E-4C2B-9D84-5D9F7AF66F03}" dt="2022-01-26T09:47:44.462" v="37" actId="6549"/>
          <ac:graphicFrameMkLst>
            <pc:docMk/>
            <pc:sldMk cId="0" sldId="85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7EB9EED-E15E-4C2B-9D84-5D9F7AF66F03}" dt="2022-01-26T09:47:05.633" v="25" actId="207"/>
        <pc:sldMkLst>
          <pc:docMk/>
          <pc:sldMk cId="0" sldId="854"/>
        </pc:sldMkLst>
        <pc:spChg chg="mod">
          <ac:chgData name="Olivier Genoud" userId="e3287607-b312-4221-8c8d-a6943b641987" providerId="ADAL" clId="{07EB9EED-E15E-4C2B-9D84-5D9F7AF66F03}" dt="2022-01-26T09:46:38.377" v="13" actId="6549"/>
          <ac:spMkLst>
            <pc:docMk/>
            <pc:sldMk cId="0" sldId="854"/>
            <ac:spMk id="33794" creationId="{FB946077-6A0C-4F12-AE3B-AC26B7F9ED33}"/>
          </ac:spMkLst>
        </pc:spChg>
        <pc:graphicFrameChg chg="modGraphic">
          <ac:chgData name="Olivier Genoud" userId="e3287607-b312-4221-8c8d-a6943b641987" providerId="ADAL" clId="{07EB9EED-E15E-4C2B-9D84-5D9F7AF66F03}" dt="2022-01-26T09:47:05.633" v="25" actId="207"/>
          <ac:graphicFrameMkLst>
            <pc:docMk/>
            <pc:sldMk cId="0" sldId="854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07EB9EED-E15E-4C2B-9D84-5D9F7AF66F03}" dt="2022-01-26T09:47:09.787" v="26" actId="47"/>
        <pc:sldMkLst>
          <pc:docMk/>
          <pc:sldMk cId="1106457461" sldId="855"/>
        </pc:sldMkLst>
      </pc:sldChg>
      <pc:sldMasterChg chg="modSldLayout">
        <pc:chgData name="Olivier Genoud" userId="e3287607-b312-4221-8c8d-a6943b641987" providerId="ADAL" clId="{07EB9EED-E15E-4C2B-9D84-5D9F7AF66F03}" dt="2022-02-10T08:32:39.958" v="45" actId="6549"/>
        <pc:sldMasterMkLst>
          <pc:docMk/>
          <pc:sldMasterMk cId="0" sldId="2147483729"/>
        </pc:sldMasterMkLst>
        <pc:sldLayoutChg chg="modSp mod">
          <pc:chgData name="Olivier Genoud" userId="e3287607-b312-4221-8c8d-a6943b641987" providerId="ADAL" clId="{07EB9EED-E15E-4C2B-9D84-5D9F7AF66F03}" dt="2022-02-10T08:32:39.958" v="45" actId="6549"/>
          <pc:sldLayoutMkLst>
            <pc:docMk/>
            <pc:sldMasterMk cId="0" sldId="2147483729"/>
            <pc:sldLayoutMk cId="3447045738" sldId="2147484876"/>
          </pc:sldLayoutMkLst>
          <pc:spChg chg="mod">
            <ac:chgData name="Olivier Genoud" userId="e3287607-b312-4221-8c8d-a6943b641987" providerId="ADAL" clId="{07EB9EED-E15E-4C2B-9D84-5D9F7AF66F03}" dt="2022-02-10T08:32:39.958" v="45" actId="6549"/>
            <ac:spMkLst>
              <pc:docMk/>
              <pc:sldMasterMk cId="0" sldId="2147483729"/>
              <pc:sldLayoutMk cId="3447045738" sldId="2147484876"/>
              <ac:spMk id="5" creationId="{CAAA61F7-5861-479D-AE11-960DF4F79BE5}"/>
            </ac:spMkLst>
          </pc:spChg>
        </pc:sldLayoutChg>
      </pc:sldMasterChg>
    </pc:docChg>
  </pc:docChgLst>
  <pc:docChgLst>
    <pc:chgData name="Olivier Genoud" userId="e3287607-b312-4221-8c8d-a6943b641987" providerId="ADAL" clId="{3FB64696-439D-4D56-95A8-A8D16DEEABE0}"/>
    <pc:docChg chg="undo custSel addSld delSld modSld sldOrd modMainMaster">
      <pc:chgData name="Olivier Genoud" userId="e3287607-b312-4221-8c8d-a6943b641987" providerId="ADAL" clId="{3FB64696-439D-4D56-95A8-A8D16DEEABE0}" dt="2022-01-12T11:31:58.191" v="315" actId="207"/>
      <pc:docMkLst>
        <pc:docMk/>
      </pc:docMkLst>
      <pc:sldChg chg="modSp mod">
        <pc:chgData name="Olivier Genoud" userId="e3287607-b312-4221-8c8d-a6943b641987" providerId="ADAL" clId="{3FB64696-439D-4D56-95A8-A8D16DEEABE0}" dt="2022-01-12T10:44:44.386" v="2" actId="6549"/>
        <pc:sldMkLst>
          <pc:docMk/>
          <pc:sldMk cId="0" sldId="303"/>
        </pc:sldMkLst>
        <pc:spChg chg="mod">
          <ac:chgData name="Olivier Genoud" userId="e3287607-b312-4221-8c8d-a6943b641987" providerId="ADAL" clId="{3FB64696-439D-4D56-95A8-A8D16DEEABE0}" dt="2022-01-12T10:44:44.386" v="2" actId="6549"/>
          <ac:spMkLst>
            <pc:docMk/>
            <pc:sldMk cId="0" sldId="303"/>
            <ac:spMk id="9219" creationId="{ACC77BBF-E629-469C-8B9F-1D7A32ABC932}"/>
          </ac:spMkLst>
        </pc:spChg>
      </pc:sldChg>
      <pc:sldChg chg="addSp modSp mod">
        <pc:chgData name="Olivier Genoud" userId="e3287607-b312-4221-8c8d-a6943b641987" providerId="ADAL" clId="{3FB64696-439D-4D56-95A8-A8D16DEEABE0}" dt="2022-01-12T10:47:05.361" v="109" actId="1076"/>
        <pc:sldMkLst>
          <pc:docMk/>
          <pc:sldMk cId="0" sldId="304"/>
        </pc:sldMkLst>
        <pc:spChg chg="add mod">
          <ac:chgData name="Olivier Genoud" userId="e3287607-b312-4221-8c8d-a6943b641987" providerId="ADAL" clId="{3FB64696-439D-4D56-95A8-A8D16DEEABE0}" dt="2022-01-12T10:47:05.361" v="109" actId="1076"/>
          <ac:spMkLst>
            <pc:docMk/>
            <pc:sldMk cId="0" sldId="304"/>
            <ac:spMk id="2" creationId="{79CEFC00-3289-494E-B7EF-B5916122030B}"/>
          </ac:spMkLst>
        </pc:spChg>
      </pc:sldChg>
      <pc:sldChg chg="del">
        <pc:chgData name="Olivier Genoud" userId="e3287607-b312-4221-8c8d-a6943b641987" providerId="ADAL" clId="{3FB64696-439D-4D56-95A8-A8D16DEEABE0}" dt="2022-01-12T10:47:32.031" v="125" actId="47"/>
        <pc:sldMkLst>
          <pc:docMk/>
          <pc:sldMk cId="0" sldId="352"/>
        </pc:sldMkLst>
      </pc:sldChg>
      <pc:sldChg chg="addSp modSp del">
        <pc:chgData name="Olivier Genoud" userId="e3287607-b312-4221-8c8d-a6943b641987" providerId="ADAL" clId="{3FB64696-439D-4D56-95A8-A8D16DEEABE0}" dt="2022-01-12T10:50:18.245" v="134" actId="47"/>
        <pc:sldMkLst>
          <pc:docMk/>
          <pc:sldMk cId="0" sldId="768"/>
        </pc:sldMkLst>
        <pc:spChg chg="add mod">
          <ac:chgData name="Olivier Genoud" userId="e3287607-b312-4221-8c8d-a6943b641987" providerId="ADAL" clId="{3FB64696-439D-4D56-95A8-A8D16DEEABE0}" dt="2022-01-12T10:47:22.733" v="121"/>
          <ac:spMkLst>
            <pc:docMk/>
            <pc:sldMk cId="0" sldId="768"/>
            <ac:spMk id="8" creationId="{2B098E30-E2C9-4FFF-8DE5-2CAB8445A7F2}"/>
          </ac:spMkLst>
        </pc:spChg>
      </pc:sldChg>
      <pc:sldChg chg="addSp modSp">
        <pc:chgData name="Olivier Genoud" userId="e3287607-b312-4221-8c8d-a6943b641987" providerId="ADAL" clId="{3FB64696-439D-4D56-95A8-A8D16DEEABE0}" dt="2022-01-12T10:47:07.942" v="110"/>
        <pc:sldMkLst>
          <pc:docMk/>
          <pc:sldMk cId="0" sldId="808"/>
        </pc:sldMkLst>
        <pc:spChg chg="add mod">
          <ac:chgData name="Olivier Genoud" userId="e3287607-b312-4221-8c8d-a6943b641987" providerId="ADAL" clId="{3FB64696-439D-4D56-95A8-A8D16DEEABE0}" dt="2022-01-12T10:47:07.942" v="110"/>
          <ac:spMkLst>
            <pc:docMk/>
            <pc:sldMk cId="0" sldId="808"/>
            <ac:spMk id="5" creationId="{1F015899-0519-4F0D-B4A2-1009887234B5}"/>
          </ac:spMkLst>
        </pc:spChg>
      </pc:sldChg>
      <pc:sldChg chg="addSp modSp">
        <pc:chgData name="Olivier Genoud" userId="e3287607-b312-4221-8c8d-a6943b641987" providerId="ADAL" clId="{3FB64696-439D-4D56-95A8-A8D16DEEABE0}" dt="2022-01-12T10:47:10.644" v="112"/>
        <pc:sldMkLst>
          <pc:docMk/>
          <pc:sldMk cId="0" sldId="809"/>
        </pc:sldMkLst>
        <pc:spChg chg="add mod">
          <ac:chgData name="Olivier Genoud" userId="e3287607-b312-4221-8c8d-a6943b641987" providerId="ADAL" clId="{3FB64696-439D-4D56-95A8-A8D16DEEABE0}" dt="2022-01-12T10:47:10.644" v="112"/>
          <ac:spMkLst>
            <pc:docMk/>
            <pc:sldMk cId="0" sldId="809"/>
            <ac:spMk id="5" creationId="{1EBD3A6B-8C35-46AE-BA41-1D5F2B96060C}"/>
          </ac:spMkLst>
        </pc:spChg>
      </pc:sldChg>
      <pc:sldChg chg="addSp modSp">
        <pc:chgData name="Olivier Genoud" userId="e3287607-b312-4221-8c8d-a6943b641987" providerId="ADAL" clId="{3FB64696-439D-4D56-95A8-A8D16DEEABE0}" dt="2022-01-12T10:47:11.550" v="113"/>
        <pc:sldMkLst>
          <pc:docMk/>
          <pc:sldMk cId="0" sldId="810"/>
        </pc:sldMkLst>
        <pc:spChg chg="add mod">
          <ac:chgData name="Olivier Genoud" userId="e3287607-b312-4221-8c8d-a6943b641987" providerId="ADAL" clId="{3FB64696-439D-4D56-95A8-A8D16DEEABE0}" dt="2022-01-12T10:47:11.550" v="113"/>
          <ac:spMkLst>
            <pc:docMk/>
            <pc:sldMk cId="0" sldId="810"/>
            <ac:spMk id="7" creationId="{86062B5F-81FC-498C-8CBF-CA8F550B4080}"/>
          </ac:spMkLst>
        </pc:spChg>
      </pc:sldChg>
      <pc:sldChg chg="addSp modSp">
        <pc:chgData name="Olivier Genoud" userId="e3287607-b312-4221-8c8d-a6943b641987" providerId="ADAL" clId="{3FB64696-439D-4D56-95A8-A8D16DEEABE0}" dt="2022-01-12T10:47:09.634" v="111"/>
        <pc:sldMkLst>
          <pc:docMk/>
          <pc:sldMk cId="0" sldId="811"/>
        </pc:sldMkLst>
        <pc:spChg chg="add mod">
          <ac:chgData name="Olivier Genoud" userId="e3287607-b312-4221-8c8d-a6943b641987" providerId="ADAL" clId="{3FB64696-439D-4D56-95A8-A8D16DEEABE0}" dt="2022-01-12T10:47:09.634" v="111"/>
          <ac:spMkLst>
            <pc:docMk/>
            <pc:sldMk cId="0" sldId="811"/>
            <ac:spMk id="5" creationId="{A2A373E7-2C25-4589-B6B8-E8A1748DF3A9}"/>
          </ac:spMkLst>
        </pc:spChg>
      </pc:sldChg>
      <pc:sldChg chg="addSp modSp">
        <pc:chgData name="Olivier Genoud" userId="e3287607-b312-4221-8c8d-a6943b641987" providerId="ADAL" clId="{3FB64696-439D-4D56-95A8-A8D16DEEABE0}" dt="2022-01-12T10:47:12.929" v="114"/>
        <pc:sldMkLst>
          <pc:docMk/>
          <pc:sldMk cId="0" sldId="836"/>
        </pc:sldMkLst>
        <pc:spChg chg="add mod">
          <ac:chgData name="Olivier Genoud" userId="e3287607-b312-4221-8c8d-a6943b641987" providerId="ADAL" clId="{3FB64696-439D-4D56-95A8-A8D16DEEABE0}" dt="2022-01-12T10:47:12.929" v="114"/>
          <ac:spMkLst>
            <pc:docMk/>
            <pc:sldMk cId="0" sldId="836"/>
            <ac:spMk id="4" creationId="{64584D39-2001-4568-AA1A-630C34340EBB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09.105" v="128" actId="47"/>
        <pc:sldMkLst>
          <pc:docMk/>
          <pc:sldMk cId="0" sldId="837"/>
        </pc:sldMkLst>
        <pc:spChg chg="add mod">
          <ac:chgData name="Olivier Genoud" userId="e3287607-b312-4221-8c8d-a6943b641987" providerId="ADAL" clId="{3FB64696-439D-4D56-95A8-A8D16DEEABE0}" dt="2022-01-12T10:47:13.870" v="115"/>
          <ac:spMkLst>
            <pc:docMk/>
            <pc:sldMk cId="0" sldId="837"/>
            <ac:spMk id="4" creationId="{F157807E-5330-4B67-938E-29219CFB2B8D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10.335" v="129" actId="47"/>
        <pc:sldMkLst>
          <pc:docMk/>
          <pc:sldMk cId="0" sldId="838"/>
        </pc:sldMkLst>
        <pc:spChg chg="add mod">
          <ac:chgData name="Olivier Genoud" userId="e3287607-b312-4221-8c8d-a6943b641987" providerId="ADAL" clId="{3FB64696-439D-4D56-95A8-A8D16DEEABE0}" dt="2022-01-12T10:47:14.851" v="116"/>
          <ac:spMkLst>
            <pc:docMk/>
            <pc:sldMk cId="0" sldId="838"/>
            <ac:spMk id="4" creationId="{1D22B81F-9BC1-46A5-AA41-745915DD2FF1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11.706" v="130" actId="47"/>
        <pc:sldMkLst>
          <pc:docMk/>
          <pc:sldMk cId="0" sldId="839"/>
        </pc:sldMkLst>
        <pc:spChg chg="add mod">
          <ac:chgData name="Olivier Genoud" userId="e3287607-b312-4221-8c8d-a6943b641987" providerId="ADAL" clId="{3FB64696-439D-4D56-95A8-A8D16DEEABE0}" dt="2022-01-12T10:47:17.442" v="117"/>
          <ac:spMkLst>
            <pc:docMk/>
            <pc:sldMk cId="0" sldId="839"/>
            <ac:spMk id="8" creationId="{EEE5E9EB-26AE-455C-9198-5ECFD1486658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13.001" v="131" actId="47"/>
        <pc:sldMkLst>
          <pc:docMk/>
          <pc:sldMk cId="0" sldId="840"/>
        </pc:sldMkLst>
        <pc:spChg chg="add mod">
          <ac:chgData name="Olivier Genoud" userId="e3287607-b312-4221-8c8d-a6943b641987" providerId="ADAL" clId="{3FB64696-439D-4D56-95A8-A8D16DEEABE0}" dt="2022-01-12T10:47:18.640" v="118"/>
          <ac:spMkLst>
            <pc:docMk/>
            <pc:sldMk cId="0" sldId="840"/>
            <ac:spMk id="4" creationId="{41A1141D-66EB-4CAB-B8EB-E221B8337FF5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14" v="132" actId="47"/>
        <pc:sldMkLst>
          <pc:docMk/>
          <pc:sldMk cId="0" sldId="841"/>
        </pc:sldMkLst>
        <pc:spChg chg="add mod">
          <ac:chgData name="Olivier Genoud" userId="e3287607-b312-4221-8c8d-a6943b641987" providerId="ADAL" clId="{3FB64696-439D-4D56-95A8-A8D16DEEABE0}" dt="2022-01-12T10:47:19.860" v="119"/>
          <ac:spMkLst>
            <pc:docMk/>
            <pc:sldMk cId="0" sldId="841"/>
            <ac:spMk id="4" creationId="{B61D4F9D-52C7-4020-88B9-0C4E38975639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17.295" v="133" actId="47"/>
        <pc:sldMkLst>
          <pc:docMk/>
          <pc:sldMk cId="0" sldId="842"/>
        </pc:sldMkLst>
        <pc:spChg chg="add mod">
          <ac:chgData name="Olivier Genoud" userId="e3287607-b312-4221-8c8d-a6943b641987" providerId="ADAL" clId="{3FB64696-439D-4D56-95A8-A8D16DEEABE0}" dt="2022-01-12T10:47:21.395" v="120"/>
          <ac:spMkLst>
            <pc:docMk/>
            <pc:sldMk cId="0" sldId="842"/>
            <ac:spMk id="4" creationId="{087AE45A-AD65-4A41-9792-B118F2F9FB5A}"/>
          </ac:spMkLst>
        </pc:spChg>
      </pc:sldChg>
      <pc:sldChg chg="addSp modSp del">
        <pc:chgData name="Olivier Genoud" userId="e3287607-b312-4221-8c8d-a6943b641987" providerId="ADAL" clId="{3FB64696-439D-4D56-95A8-A8D16DEEABE0}" dt="2022-01-12T10:47:46.271" v="126" actId="47"/>
        <pc:sldMkLst>
          <pc:docMk/>
          <pc:sldMk cId="0" sldId="843"/>
        </pc:sldMkLst>
        <pc:spChg chg="add mod">
          <ac:chgData name="Olivier Genoud" userId="e3287607-b312-4221-8c8d-a6943b641987" providerId="ADAL" clId="{3FB64696-439D-4D56-95A8-A8D16DEEABE0}" dt="2022-01-12T10:47:25.376" v="122"/>
          <ac:spMkLst>
            <pc:docMk/>
            <pc:sldMk cId="0" sldId="843"/>
            <ac:spMk id="5" creationId="{4F1ACA8C-C4B8-436F-8E4D-F40575A8BE8B}"/>
          </ac:spMkLst>
        </pc:spChg>
      </pc:sldChg>
      <pc:sldChg chg="addSp modSp del">
        <pc:chgData name="Olivier Genoud" userId="e3287607-b312-4221-8c8d-a6943b641987" providerId="ADAL" clId="{3FB64696-439D-4D56-95A8-A8D16DEEABE0}" dt="2022-01-12T11:01:36.767" v="195" actId="47"/>
        <pc:sldMkLst>
          <pc:docMk/>
          <pc:sldMk cId="0" sldId="844"/>
        </pc:sldMkLst>
        <pc:spChg chg="add mod">
          <ac:chgData name="Olivier Genoud" userId="e3287607-b312-4221-8c8d-a6943b641987" providerId="ADAL" clId="{3FB64696-439D-4D56-95A8-A8D16DEEABE0}" dt="2022-01-12T10:47:29.059" v="124"/>
          <ac:spMkLst>
            <pc:docMk/>
            <pc:sldMk cId="0" sldId="844"/>
            <ac:spMk id="4" creationId="{52D5A5EC-E191-43A9-BADA-FC79826BA221}"/>
          </ac:spMkLst>
        </pc:spChg>
      </pc:sldChg>
      <pc:sldChg chg="addSp modSp del">
        <pc:chgData name="Olivier Genoud" userId="e3287607-b312-4221-8c8d-a6943b641987" providerId="ADAL" clId="{3FB64696-439D-4D56-95A8-A8D16DEEABE0}" dt="2022-01-12T11:01:29.775" v="194" actId="47"/>
        <pc:sldMkLst>
          <pc:docMk/>
          <pc:sldMk cId="0" sldId="845"/>
        </pc:sldMkLst>
        <pc:spChg chg="add mod">
          <ac:chgData name="Olivier Genoud" userId="e3287607-b312-4221-8c8d-a6943b641987" providerId="ADAL" clId="{3FB64696-439D-4D56-95A8-A8D16DEEABE0}" dt="2022-01-12T10:47:27.251" v="123"/>
          <ac:spMkLst>
            <pc:docMk/>
            <pc:sldMk cId="0" sldId="845"/>
            <ac:spMk id="5" creationId="{5FB32C3F-6BE4-4DC7-B0B1-6183ED660F11}"/>
          </ac:spMkLst>
        </pc:spChg>
      </pc:sldChg>
      <pc:sldChg chg="addSp modSp add mod">
        <pc:chgData name="Olivier Genoud" userId="e3287607-b312-4221-8c8d-a6943b641987" providerId="ADAL" clId="{3FB64696-439D-4D56-95A8-A8D16DEEABE0}" dt="2022-01-12T11:16:25.876" v="249" actId="6549"/>
        <pc:sldMkLst>
          <pc:docMk/>
          <pc:sldMk cId="0" sldId="846"/>
        </pc:sldMkLst>
        <pc:spChg chg="add mod">
          <ac:chgData name="Olivier Genoud" userId="e3287607-b312-4221-8c8d-a6943b641987" providerId="ADAL" clId="{3FB64696-439D-4D56-95A8-A8D16DEEABE0}" dt="2022-01-12T10:50:24.092" v="135"/>
          <ac:spMkLst>
            <pc:docMk/>
            <pc:sldMk cId="0" sldId="846"/>
            <ac:spMk id="4" creationId="{1364984C-8E80-410D-9AB1-3FF3BD143166}"/>
          </ac:spMkLst>
        </pc:spChg>
        <pc:graphicFrameChg chg="modGraphic">
          <ac:chgData name="Olivier Genoud" userId="e3287607-b312-4221-8c8d-a6943b641987" providerId="ADAL" clId="{3FB64696-439D-4D56-95A8-A8D16DEEABE0}" dt="2022-01-12T11:16:25.876" v="249" actId="6549"/>
          <ac:graphicFrameMkLst>
            <pc:docMk/>
            <pc:sldMk cId="0" sldId="846"/>
            <ac:graphicFrameMk id="8" creationId="{6FCB946E-324C-4B53-BC22-1EF8E8459D51}"/>
          </ac:graphicFrameMkLst>
        </pc:graphicFrameChg>
      </pc:sldChg>
      <pc:sldChg chg="addSp modSp add mod">
        <pc:chgData name="Olivier Genoud" userId="e3287607-b312-4221-8c8d-a6943b641987" providerId="ADAL" clId="{3FB64696-439D-4D56-95A8-A8D16DEEABE0}" dt="2022-01-12T11:27:06.031" v="307" actId="6549"/>
        <pc:sldMkLst>
          <pc:docMk/>
          <pc:sldMk cId="0" sldId="847"/>
        </pc:sldMkLst>
        <pc:spChg chg="add mod">
          <ac:chgData name="Olivier Genoud" userId="e3287607-b312-4221-8c8d-a6943b641987" providerId="ADAL" clId="{3FB64696-439D-4D56-95A8-A8D16DEEABE0}" dt="2022-01-12T10:50:25.485" v="136"/>
          <ac:spMkLst>
            <pc:docMk/>
            <pc:sldMk cId="0" sldId="847"/>
            <ac:spMk id="4" creationId="{2C7B927E-77C6-4033-AD83-CBA9287455F6}"/>
          </ac:spMkLst>
        </pc:spChg>
        <pc:graphicFrameChg chg="mod modGraphic">
          <ac:chgData name="Olivier Genoud" userId="e3287607-b312-4221-8c8d-a6943b641987" providerId="ADAL" clId="{3FB64696-439D-4D56-95A8-A8D16DEEABE0}" dt="2022-01-12T11:27:06.031" v="307" actId="6549"/>
          <ac:graphicFrameMkLst>
            <pc:docMk/>
            <pc:sldMk cId="0" sldId="847"/>
            <ac:graphicFrameMk id="8" creationId="{EA5AD71E-3D04-41B5-9A39-6F2F0CA66909}"/>
          </ac:graphicFrameMkLst>
        </pc:graphicFrameChg>
      </pc:sldChg>
      <pc:sldChg chg="addSp modSp add ord">
        <pc:chgData name="Olivier Genoud" userId="e3287607-b312-4221-8c8d-a6943b641987" providerId="ADAL" clId="{3FB64696-439D-4D56-95A8-A8D16DEEABE0}" dt="2022-01-12T11:31:38.450" v="311"/>
        <pc:sldMkLst>
          <pc:docMk/>
          <pc:sldMk cId="0" sldId="848"/>
        </pc:sldMkLst>
        <pc:spChg chg="add mod">
          <ac:chgData name="Olivier Genoud" userId="e3287607-b312-4221-8c8d-a6943b641987" providerId="ADAL" clId="{3FB64696-439D-4D56-95A8-A8D16DEEABE0}" dt="2022-01-12T10:50:26.861" v="137"/>
          <ac:spMkLst>
            <pc:docMk/>
            <pc:sldMk cId="0" sldId="848"/>
            <ac:spMk id="8" creationId="{C2939802-2F9E-45F0-9171-B072DE2DBEBB}"/>
          </ac:spMkLst>
        </pc:spChg>
      </pc:sldChg>
      <pc:sldChg chg="addSp modSp add del">
        <pc:chgData name="Olivier Genoud" userId="e3287607-b312-4221-8c8d-a6943b641987" providerId="ADAL" clId="{3FB64696-439D-4D56-95A8-A8D16DEEABE0}" dt="2022-01-12T10:51:18.071" v="145" actId="47"/>
        <pc:sldMkLst>
          <pc:docMk/>
          <pc:sldMk cId="0" sldId="849"/>
        </pc:sldMkLst>
        <pc:spChg chg="add mod">
          <ac:chgData name="Olivier Genoud" userId="e3287607-b312-4221-8c8d-a6943b641987" providerId="ADAL" clId="{3FB64696-439D-4D56-95A8-A8D16DEEABE0}" dt="2022-01-12T10:50:28.555" v="138"/>
          <ac:spMkLst>
            <pc:docMk/>
            <pc:sldMk cId="0" sldId="849"/>
            <ac:spMk id="4" creationId="{9DAEC41B-E6EC-4ADC-9844-F83F8E870965}"/>
          </ac:spMkLst>
        </pc:spChg>
      </pc:sldChg>
      <pc:sldChg chg="addSp modSp add mod">
        <pc:chgData name="Olivier Genoud" userId="e3287607-b312-4221-8c8d-a6943b641987" providerId="ADAL" clId="{3FB64696-439D-4D56-95A8-A8D16DEEABE0}" dt="2022-01-12T10:51:46.426" v="150" actId="6549"/>
        <pc:sldMkLst>
          <pc:docMk/>
          <pc:sldMk cId="0" sldId="850"/>
        </pc:sldMkLst>
        <pc:spChg chg="add mod">
          <ac:chgData name="Olivier Genoud" userId="e3287607-b312-4221-8c8d-a6943b641987" providerId="ADAL" clId="{3FB64696-439D-4D56-95A8-A8D16DEEABE0}" dt="2022-01-12T10:50:29.930" v="139"/>
          <ac:spMkLst>
            <pc:docMk/>
            <pc:sldMk cId="0" sldId="850"/>
            <ac:spMk id="4" creationId="{F45B262A-4FAC-495A-81AB-2A2AF1B431EC}"/>
          </ac:spMkLst>
        </pc:spChg>
        <pc:spChg chg="mod">
          <ac:chgData name="Olivier Genoud" userId="e3287607-b312-4221-8c8d-a6943b641987" providerId="ADAL" clId="{3FB64696-439D-4D56-95A8-A8D16DEEABE0}" dt="2022-01-12T10:51:46.426" v="150" actId="6549"/>
          <ac:spMkLst>
            <pc:docMk/>
            <pc:sldMk cId="0" sldId="850"/>
            <ac:spMk id="25602" creationId="{13E5D67A-743E-4FD5-B4A9-91238C5C1121}"/>
          </ac:spMkLst>
        </pc:spChg>
      </pc:sldChg>
      <pc:sldChg chg="addSp modSp add mod">
        <pc:chgData name="Olivier Genoud" userId="e3287607-b312-4221-8c8d-a6943b641987" providerId="ADAL" clId="{3FB64696-439D-4D56-95A8-A8D16DEEABE0}" dt="2022-01-12T10:52:03.063" v="155" actId="6549"/>
        <pc:sldMkLst>
          <pc:docMk/>
          <pc:sldMk cId="0" sldId="851"/>
        </pc:sldMkLst>
        <pc:spChg chg="add mod">
          <ac:chgData name="Olivier Genoud" userId="e3287607-b312-4221-8c8d-a6943b641987" providerId="ADAL" clId="{3FB64696-439D-4D56-95A8-A8D16DEEABE0}" dt="2022-01-12T10:50:31.418" v="140"/>
          <ac:spMkLst>
            <pc:docMk/>
            <pc:sldMk cId="0" sldId="851"/>
            <ac:spMk id="4" creationId="{5C13A1A6-9366-440C-BA0A-27CB91416A1D}"/>
          </ac:spMkLst>
        </pc:spChg>
        <pc:spChg chg="mod">
          <ac:chgData name="Olivier Genoud" userId="e3287607-b312-4221-8c8d-a6943b641987" providerId="ADAL" clId="{3FB64696-439D-4D56-95A8-A8D16DEEABE0}" dt="2022-01-12T10:52:03.063" v="155" actId="6549"/>
          <ac:spMkLst>
            <pc:docMk/>
            <pc:sldMk cId="0" sldId="851"/>
            <ac:spMk id="27835" creationId="{AA9803BB-F77B-41A6-A45F-10754F428C2A}"/>
          </ac:spMkLst>
        </pc:spChg>
      </pc:sldChg>
      <pc:sldChg chg="addSp modSp add mod">
        <pc:chgData name="Olivier Genoud" userId="e3287607-b312-4221-8c8d-a6943b641987" providerId="ADAL" clId="{3FB64696-439D-4D56-95A8-A8D16DEEABE0}" dt="2022-01-12T11:31:58.191" v="315" actId="207"/>
        <pc:sldMkLst>
          <pc:docMk/>
          <pc:sldMk cId="0" sldId="852"/>
        </pc:sldMkLst>
        <pc:spChg chg="add mod">
          <ac:chgData name="Olivier Genoud" userId="e3287607-b312-4221-8c8d-a6943b641987" providerId="ADAL" clId="{3FB64696-439D-4D56-95A8-A8D16DEEABE0}" dt="2022-01-12T10:50:32.414" v="141"/>
          <ac:spMkLst>
            <pc:docMk/>
            <pc:sldMk cId="0" sldId="852"/>
            <ac:spMk id="8" creationId="{1C6F7400-D8EE-4679-A3DA-EDC08B45D8A5}"/>
          </ac:spMkLst>
        </pc:spChg>
        <pc:spChg chg="mod">
          <ac:chgData name="Olivier Genoud" userId="e3287607-b312-4221-8c8d-a6943b641987" providerId="ADAL" clId="{3FB64696-439D-4D56-95A8-A8D16DEEABE0}" dt="2022-01-12T10:52:15.751" v="158" actId="20577"/>
          <ac:spMkLst>
            <pc:docMk/>
            <pc:sldMk cId="0" sldId="852"/>
            <ac:spMk id="29698" creationId="{B59C4729-C44F-4AF1-B5BF-4C64AAE3FAE1}"/>
          </ac:spMkLst>
        </pc:spChg>
        <pc:spChg chg="mod">
          <ac:chgData name="Olivier Genoud" userId="e3287607-b312-4221-8c8d-a6943b641987" providerId="ADAL" clId="{3FB64696-439D-4D56-95A8-A8D16DEEABE0}" dt="2022-01-12T11:31:58.191" v="315" actId="207"/>
          <ac:spMkLst>
            <pc:docMk/>
            <pc:sldMk cId="0" sldId="852"/>
            <ac:spMk id="29699" creationId="{0780E46F-D08A-4426-8257-95F1BA63B627}"/>
          </ac:spMkLst>
        </pc:spChg>
        <pc:graphicFrameChg chg="modGraphic">
          <ac:chgData name="Olivier Genoud" userId="e3287607-b312-4221-8c8d-a6943b641987" providerId="ADAL" clId="{3FB64696-439D-4D56-95A8-A8D16DEEABE0}" dt="2022-01-12T11:31:49.597" v="313" actId="207"/>
          <ac:graphicFrameMkLst>
            <pc:docMk/>
            <pc:sldMk cId="0" sldId="852"/>
            <ac:graphicFrameMk id="6" creationId="{EB5E836F-818A-4AD1-B595-023FAF59066F}"/>
          </ac:graphicFrameMkLst>
        </pc:graphicFrameChg>
        <pc:graphicFrameChg chg="modGraphic">
          <ac:chgData name="Olivier Genoud" userId="e3287607-b312-4221-8c8d-a6943b641987" providerId="ADAL" clId="{3FB64696-439D-4D56-95A8-A8D16DEEABE0}" dt="2022-01-12T11:31:54.571" v="314" actId="207"/>
          <ac:graphicFrameMkLst>
            <pc:docMk/>
            <pc:sldMk cId="0" sldId="852"/>
            <ac:graphicFrameMk id="7" creationId="{F4E8CA4D-18B5-4162-9BAB-0746BC1C5D3D}"/>
          </ac:graphicFrameMkLst>
        </pc:graphicFrameChg>
      </pc:sldChg>
      <pc:sldChg chg="addSp modSp add">
        <pc:chgData name="Olivier Genoud" userId="e3287607-b312-4221-8c8d-a6943b641987" providerId="ADAL" clId="{3FB64696-439D-4D56-95A8-A8D16DEEABE0}" dt="2022-01-12T11:01:40.922" v="196"/>
        <pc:sldMkLst>
          <pc:docMk/>
          <pc:sldMk cId="0" sldId="853"/>
        </pc:sldMkLst>
        <pc:spChg chg="add mod">
          <ac:chgData name="Olivier Genoud" userId="e3287607-b312-4221-8c8d-a6943b641987" providerId="ADAL" clId="{3FB64696-439D-4D56-95A8-A8D16DEEABE0}" dt="2022-01-12T11:01:40.922" v="196"/>
          <ac:spMkLst>
            <pc:docMk/>
            <pc:sldMk cId="0" sldId="853"/>
            <ac:spMk id="5" creationId="{255436F1-AF71-49AD-A1BF-F55F99592AD9}"/>
          </ac:spMkLst>
        </pc:spChg>
      </pc:sldChg>
      <pc:sldChg chg="addSp modSp add">
        <pc:chgData name="Olivier Genoud" userId="e3287607-b312-4221-8c8d-a6943b641987" providerId="ADAL" clId="{3FB64696-439D-4D56-95A8-A8D16DEEABE0}" dt="2022-01-12T11:01:41.900" v="197"/>
        <pc:sldMkLst>
          <pc:docMk/>
          <pc:sldMk cId="0" sldId="854"/>
        </pc:sldMkLst>
        <pc:spChg chg="add mod">
          <ac:chgData name="Olivier Genoud" userId="e3287607-b312-4221-8c8d-a6943b641987" providerId="ADAL" clId="{3FB64696-439D-4D56-95A8-A8D16DEEABE0}" dt="2022-01-12T11:01:41.900" v="197"/>
          <ac:spMkLst>
            <pc:docMk/>
            <pc:sldMk cId="0" sldId="854"/>
            <ac:spMk id="4" creationId="{770E4F21-3B65-4AB9-A612-ADE160776CCD}"/>
          </ac:spMkLst>
        </pc:spChg>
      </pc:sldChg>
      <pc:sldMasterChg chg="modSp mod modSldLayout">
        <pc:chgData name="Olivier Genoud" userId="e3287607-b312-4221-8c8d-a6943b641987" providerId="ADAL" clId="{3FB64696-439D-4D56-95A8-A8D16DEEABE0}" dt="2022-01-12T10:46:21.365" v="84" actId="6549"/>
        <pc:sldMasterMkLst>
          <pc:docMk/>
          <pc:sldMasterMk cId="0" sldId="2147483729"/>
        </pc:sldMasterMkLst>
        <pc:spChg chg="mod">
          <ac:chgData name="Olivier Genoud" userId="e3287607-b312-4221-8c8d-a6943b641987" providerId="ADAL" clId="{3FB64696-439D-4D56-95A8-A8D16DEEABE0}" dt="2022-01-12T10:46:17.592" v="82" actId="6549"/>
          <ac:spMkLst>
            <pc:docMk/>
            <pc:sldMasterMk cId="0" sldId="2147483729"/>
            <ac:spMk id="14" creationId="{B5A573CF-18C3-47E9-8C42-8FF32D8703A1}"/>
          </ac:spMkLst>
        </pc:spChg>
        <pc:spChg chg="mod">
          <ac:chgData name="Olivier Genoud" userId="e3287607-b312-4221-8c8d-a6943b641987" providerId="ADAL" clId="{3FB64696-439D-4D56-95A8-A8D16DEEABE0}" dt="2022-01-12T10:46:21.365" v="84" actId="6549"/>
          <ac:spMkLst>
            <pc:docMk/>
            <pc:sldMasterMk cId="0" sldId="2147483729"/>
            <ac:spMk id="1032" creationId="{91A59F26-8648-47EE-ADEB-6FBDAE355765}"/>
          </ac:spMkLst>
        </pc:spChg>
        <pc:sldLayoutChg chg="modSp mod">
          <pc:chgData name="Olivier Genoud" userId="e3287607-b312-4221-8c8d-a6943b641987" providerId="ADAL" clId="{3FB64696-439D-4D56-95A8-A8D16DEEABE0}" dt="2022-01-12T10:45:59.893" v="48" actId="20577"/>
          <pc:sldLayoutMkLst>
            <pc:docMk/>
            <pc:sldMasterMk cId="0" sldId="2147483729"/>
            <pc:sldLayoutMk cId="3447045738" sldId="2147484876"/>
          </pc:sldLayoutMkLst>
          <pc:spChg chg="mod">
            <ac:chgData name="Olivier Genoud" userId="e3287607-b312-4221-8c8d-a6943b641987" providerId="ADAL" clId="{3FB64696-439D-4D56-95A8-A8D16DEEABE0}" dt="2022-01-12T10:45:59.893" v="48" actId="20577"/>
            <ac:spMkLst>
              <pc:docMk/>
              <pc:sldMasterMk cId="0" sldId="2147483729"/>
              <pc:sldLayoutMk cId="3447045738" sldId="2147484876"/>
              <ac:spMk id="4" creationId="{F6F3B12F-D26D-4EBF-89DF-5D51FF742518}"/>
            </ac:spMkLst>
          </pc:spChg>
          <pc:spChg chg="mod">
            <ac:chgData name="Olivier Genoud" userId="e3287607-b312-4221-8c8d-a6943b641987" providerId="ADAL" clId="{3FB64696-439D-4D56-95A8-A8D16DEEABE0}" dt="2022-01-12T10:45:11.794" v="14" actId="6549"/>
            <ac:spMkLst>
              <pc:docMk/>
              <pc:sldMasterMk cId="0" sldId="2147483729"/>
              <pc:sldLayoutMk cId="3447045738" sldId="2147484876"/>
              <ac:spMk id="5" creationId="{CAAA61F7-5861-479D-AE11-960DF4F79BE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C83CD32-6C0F-4CDA-BD6A-F5DB8B3EE7D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1D61A4C-4A93-4CF5-8543-84900B69D45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2075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5C49BC4A-3A5F-4CCA-9253-DE6D205CE39B}" type="datetime1">
              <a:rPr lang="en-US"/>
              <a:pPr>
                <a:defRPr/>
              </a:pPr>
              <a:t>2/16/2022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7643781A-1A23-4C04-9BC1-45CFC209D106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00FC20A7-BB82-4AF0-8750-892E5B4F2AD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2075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F978978-FA77-43DA-ABB3-039E0AF512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66BFDB4-7F2A-4687-9A1F-33C96C0EC99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34DA12-B9BE-45B4-82F6-DBCD6DB7D87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02075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C1D67BE-FD26-46EA-B65C-2C5698FADF84}" type="datetime1">
              <a:rPr lang="en-US"/>
              <a:pPr>
                <a:defRPr/>
              </a:pPr>
              <a:t>2/16/2022</a:t>
            </a:fld>
            <a:endParaRPr lang="en-US" dirty="0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3BA2E8B6-F68D-4B82-BF04-CB54CAF7A91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8213" y="747713"/>
            <a:ext cx="5011737" cy="37607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2D41ED55-175B-4880-98F9-6CEBD3F9538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9163" y="4760913"/>
            <a:ext cx="5049837" cy="451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0D51DA1A-C6ED-4523-8CAF-47FA956F783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21620B4-4F4B-4A4C-A27D-5ED7909286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2075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172D701-4E94-4E95-B807-392206799CF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E480D1EE-8518-4340-9D3A-D26183A4B8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0888" indent="-28733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54113" indent="-23018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16075" indent="-23018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79625" indent="-23018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368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940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512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084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9DC5814-02C0-4017-9BA8-8FB8DE31B318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06944737-85F5-4AB8-93F9-F0F6E88B18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47713"/>
            <a:ext cx="5014912" cy="3762375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90F17194-C60B-45D5-B2E7-6E87122C9F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7575" y="4762500"/>
            <a:ext cx="5053013" cy="45085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94E0CF7A-645E-42F1-B2FF-7995F573F3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1048D6A-CAAA-48C8-965B-ADC72B34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endParaRPr lang="en-GB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71CB530-7758-4E59-9A86-4736634549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46C1158-FFE8-4CBB-956E-0DED8AC40B87}" type="slidenum">
              <a:rPr lang="en-GB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Completed: The TTCN of all test cases is ready for verification. </a:t>
            </a:r>
          </a:p>
          <a:p>
            <a:r>
              <a:rPr lang="en-GB" altLang="en-US"/>
              <a:t>Progressed: TTCN development ongoing, not yet completed. </a:t>
            </a:r>
          </a:p>
          <a:p>
            <a:r>
              <a:rPr lang="en-GB" altLang="en-US"/>
              <a:t>Started: TTCN development has started since last report. </a:t>
            </a:r>
          </a:p>
          <a:p>
            <a:r>
              <a:rPr lang="en-GB" altLang="en-US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B84AEC8B-1EAE-45B3-9461-D205DA2C29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1514B46C-51C8-435E-8E06-8532153FE7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Completed: Since last report, the TTCN of all remaining test cases has been verified and agreed. 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5CA8BBEF-5C6E-420F-B185-CBBBE9A747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30111BB-6C87-4280-B0F3-E15ECD0458DC}" type="slidenum">
              <a:rPr lang="en-US" altLang="en-US" sz="1200" smtClean="0">
                <a:latin typeface="Times New Roman" panose="02020603050405020304" pitchFamily="18" charset="0"/>
              </a:rPr>
              <a:pPr/>
              <a:t>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  <a:p>
            <a:endParaRPr lang="en-GB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 smtClean="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  <a:p>
            <a:endParaRPr lang="en-GB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 smtClean="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 smtClean="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 smtClean="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C394C5A-1BEA-4819-9036-6CB62C2732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9AC21EA8-9718-4801-A74A-EF6F3D5C9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Note: TTCN of some features initially started in 2021 will only be completed in 2022 due to a</a:t>
            </a:r>
            <a:r>
              <a:rPr lang="en-GB" altLang="en-US" sz="1400"/>
              <a:t>vailability of prose late in CY2021, especially those which impacts the Test Models. </a:t>
            </a:r>
          </a:p>
          <a:p>
            <a:endParaRPr lang="en-GB" altLang="en-US"/>
          </a:p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46CACEA4-30A3-4B27-957F-ECCCF2E06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CE9CA6B-A7C3-41B7-890E-32B997A75872}" type="slidenum">
              <a:rPr lang="en-US" altLang="en-US" sz="1200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F6F3B12F-D26D-4EBF-89DF-5D51FF74251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94-e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– 21st February to 4th March 2022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CAAA61F7-5861-479D-AE11-960DF4F79BE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R5-220450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704573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4114900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577448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31800" y="6588125"/>
            <a:ext cx="5210175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95250" y="6588125"/>
            <a:ext cx="381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3616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6FDDFA51-B751-4DEB-89F0-325E19BD86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DEF7E9FD-71B9-448B-8DDF-7D7E550DA9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F8122C26-0B30-4989-88C0-35CEBB534F5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A573CF-18C3-47E9-8C42-8FF32D8703A1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RAN5#94-e February / March 2022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2284474-5A9F-43BC-9F3F-09B9D920DB1D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C0CA9FA-F808-42E6-ACC8-0F125D56ECB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C879A80A-87F6-4799-A0D4-2B737BB816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1A59F26-8648-47EE-ADEB-6FBDAE35576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>
            <a:extLst>
              <a:ext uri="{FF2B5EF4-FFF2-40B4-BE49-F238E27FC236}">
                <a16:creationId xmlns:a16="http://schemas.microsoft.com/office/drawing/2014/main" id="{6EF73C78-862F-40FE-A202-7EB95631167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876" r:id="rId1"/>
    <p:sldLayoutId id="2147484874" r:id="rId2"/>
    <p:sldLayoutId id="2147484875" r:id="rId3"/>
    <p:sldLayoutId id="214748487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ACC77BBF-E629-469C-8B9F-1D7A32ABC93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20431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6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6000" b="1" dirty="0"/>
              <a:t>MCC TF160</a:t>
            </a:r>
            <a:br>
              <a:rPr lang="en-US" sz="6000" b="1" dirty="0"/>
            </a:br>
            <a:r>
              <a:rPr lang="en-US" sz="6000" b="1" dirty="0"/>
              <a:t>Status Report</a:t>
            </a:r>
            <a:br>
              <a:rPr lang="en-US" sz="6000" b="1" dirty="0"/>
            </a:br>
            <a:r>
              <a:rPr lang="en-US" sz="3600" dirty="0"/>
              <a:t>(Pre-RAN5#94-e)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B26B4ACE-65F1-40A3-9387-A13D188B34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Olivier Genoud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Task Force 160 Leader, 3GPP MCC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13E5D67A-743E-4FD5-B4A9-91238C5C1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23825"/>
            <a:ext cx="7231063" cy="747713"/>
          </a:xfrm>
        </p:spPr>
        <p:txBody>
          <a:bodyPr/>
          <a:lstStyle/>
          <a:p>
            <a:pPr algn="l" eaLnBrk="1" hangingPunct="1"/>
            <a:r>
              <a:rPr lang="en-GB" altLang="en-US" dirty="0"/>
              <a:t>Status of TTCN tasks in 2022 – </a:t>
            </a:r>
            <a:br>
              <a:rPr lang="en-GB" altLang="en-US" dirty="0"/>
            </a:br>
            <a:r>
              <a:rPr lang="en-GB" altLang="en-US" dirty="0"/>
              <a:t>2021 tasks completion</a:t>
            </a:r>
            <a:endParaRPr lang="en-US" alt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90B619-DFE2-4A9C-B06E-260B518FDC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764920"/>
              </p:ext>
            </p:extLst>
          </p:nvPr>
        </p:nvGraphicFramePr>
        <p:xfrm>
          <a:off x="227013" y="942975"/>
          <a:ext cx="8859837" cy="587693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75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5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69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5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99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0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96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295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MCX: PTT, Video, Data</a:t>
                      </a:r>
                    </a:p>
                  </a:txBody>
                  <a:tcPr marL="91436" marR="91436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Q3’20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Q3’17-Q2’22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53" marB="4565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CA band combinations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Q1’19-Q1’22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MTC (even)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Q1’18-Q1’22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Q2’20-Q1’22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Q3’21-Q4’22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mobility even further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NR/5GC (option 2)</a:t>
                      </a:r>
                    </a:p>
                  </a:txBody>
                  <a:tcPr marL="91436" marR="91436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447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Q3’18-Q1’22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RACS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optimisations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7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Q4’20-Q3’22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 ; Test Model work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Private network support</a:t>
                      </a:r>
                    </a:p>
                  </a:txBody>
                  <a:tcPr marL="91442" marR="91442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SON &amp; MDT support</a:t>
                      </a:r>
                    </a:p>
                  </a:txBody>
                  <a:tcPr marL="91434" marR="91434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NLWB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5" marB="456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Q1’21-Q1’22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URLLC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layer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Q2’21-Q2’22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 ; Test Model work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Q3’21-Q3’22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support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Q2’21-Q1’22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</a:t>
                      </a:r>
                    </a:p>
                  </a:txBody>
                  <a:tcPr marL="91430" marR="91430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0" marR="91430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Q3’21-Q1’22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new/extended bands</a:t>
                      </a:r>
                    </a:p>
                  </a:txBody>
                  <a:tcPr marL="91434" marR="91434" marT="45689" marB="4568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3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CA/DC band combinations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30777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878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28.6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man.months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941894"/>
              </p:ext>
            </p:extLst>
          </p:nvPr>
        </p:nvGraphicFramePr>
        <p:xfrm>
          <a:off x="192088" y="1158189"/>
          <a:ext cx="8824912" cy="563431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9753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1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8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3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0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10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73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74349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 ; Test Model work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Q1’22-Q2’22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RF requirements</a:t>
                      </a:r>
                    </a:p>
                  </a:txBody>
                  <a:tcPr marL="91442" marR="91442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Q1’22-Q2’22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32886774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multi-SIM </a:t>
                      </a:r>
                      <a:r>
                        <a:rPr kumimoji="0" lang="fr-F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fr-F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924768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6653284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5783607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NR_UE_pow_sav_enh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NR_slice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NR_SL_enh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operation up to 71GHz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NR_ext_to_71GHz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77038544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&gt;103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72.4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man.months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27835" name="Title 1">
            <a:extLst>
              <a:ext uri="{FF2B5EF4-FFF2-40B4-BE49-F238E27FC236}">
                <a16:creationId xmlns:a16="http://schemas.microsoft.com/office/drawing/2014/main" id="{AA9803BB-F77B-41A6-A45F-10754F428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225" y="119962"/>
            <a:ext cx="7215188" cy="1143000"/>
          </a:xfrm>
        </p:spPr>
        <p:txBody>
          <a:bodyPr/>
          <a:lstStyle/>
          <a:p>
            <a:pPr algn="l"/>
            <a:r>
              <a:rPr lang="en-GB" altLang="en-US" dirty="0"/>
              <a:t>Status of TTCN tasks in 2022 – </a:t>
            </a:r>
            <a:br>
              <a:rPr lang="en-GB" altLang="en-US" dirty="0"/>
            </a:br>
            <a:r>
              <a:rPr lang="en-GB" altLang="en-US" dirty="0"/>
              <a:t>2022 tasks &amp; maintenance</a:t>
            </a: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B59C4729-C44F-4AF1-B5BF-4C64AAE3F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6038"/>
            <a:ext cx="6988175" cy="1143000"/>
          </a:xfrm>
        </p:spPr>
        <p:txBody>
          <a:bodyPr/>
          <a:lstStyle/>
          <a:p>
            <a:pPr algn="l" eaLnBrk="1" hangingPunct="1"/>
            <a:r>
              <a:rPr lang="en-GB" altLang="en-US" dirty="0"/>
              <a:t>Status of TTCN funding in 2022</a:t>
            </a:r>
            <a:endParaRPr lang="en-US" altLang="en-US" dirty="0"/>
          </a:p>
        </p:txBody>
      </p:sp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0780E46F-D08A-4426-8257-95F1BA63B6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38250"/>
            <a:ext cx="8229600" cy="4924425"/>
          </a:xfrm>
        </p:spPr>
        <p:txBody>
          <a:bodyPr/>
          <a:lstStyle/>
          <a:p>
            <a:pPr eaLnBrk="1" hangingPunct="1"/>
            <a:r>
              <a:rPr lang="en-US" altLang="en-US" sz="1600" dirty="0"/>
              <a:t>2022 workload is estimated at </a:t>
            </a:r>
            <a:r>
              <a:rPr lang="en-US" altLang="en-US" sz="1600" b="1" dirty="0"/>
              <a:t>101</a:t>
            </a:r>
            <a:r>
              <a:rPr lang="en-US" altLang="en-US" sz="1600" dirty="0"/>
              <a:t> </a:t>
            </a:r>
            <a:r>
              <a:rPr lang="en-US" altLang="en-US" sz="1600" dirty="0" err="1"/>
              <a:t>man.months</a:t>
            </a:r>
            <a:r>
              <a:rPr lang="en-US" altLang="en-US" sz="1600" dirty="0"/>
              <a:t> (mm), see previous slides.</a:t>
            </a:r>
          </a:p>
          <a:p>
            <a:pPr eaLnBrk="1" hangingPunct="1"/>
            <a:r>
              <a:rPr lang="en-GB" altLang="en-US" sz="1600" dirty="0"/>
              <a:t>PCG#47/OP#46 approved the 3GPP funding of 58 mm for 2022 TTCN tasks.</a:t>
            </a:r>
          </a:p>
          <a:p>
            <a:pPr eaLnBrk="1" hangingPunct="1"/>
            <a:r>
              <a:rPr lang="en-US" altLang="en-US" sz="1600" dirty="0"/>
              <a:t>CTIA/PTCRB and GCF have agreed to continue TF160 financial support in 2022.</a:t>
            </a:r>
          </a:p>
          <a:p>
            <a:pPr eaLnBrk="1" hangingPunct="1"/>
            <a:endParaRPr lang="en-GB" altLang="en-US" sz="1600" dirty="0"/>
          </a:p>
          <a:p>
            <a:pPr eaLnBrk="1" hangingPunct="1"/>
            <a:r>
              <a:rPr lang="en-GB" altLang="en-US" sz="1600" dirty="0"/>
              <a:t>Current commitments for 2022 are as follows: </a:t>
            </a:r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r>
              <a:rPr lang="en-US" altLang="en-US" sz="1600" dirty="0"/>
              <a:t>3GPP companies / 3GPP MRPs committed to provide 17 mm as voluntary contributions for 2022 TTCN development.</a:t>
            </a:r>
          </a:p>
          <a:p>
            <a:pPr eaLnBrk="1" hangingPunct="1"/>
            <a:r>
              <a:rPr lang="en-US" altLang="en-US" sz="1600" dirty="0">
                <a:sym typeface="Wingdings" panose="05000000000000000000" pitchFamily="2" charset="2"/>
              </a:rPr>
              <a:t>Total resources of 101 mm  no estimated funding gap</a:t>
            </a:r>
            <a:r>
              <a:rPr lang="en-US" altLang="en-US" sz="1600" dirty="0"/>
              <a:t>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B5E836F-818A-4AD1-B595-023FAF5906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621672"/>
              </p:ext>
            </p:extLst>
          </p:nvPr>
        </p:nvGraphicFramePr>
        <p:xfrm>
          <a:off x="508000" y="2703513"/>
          <a:ext cx="4064000" cy="1905000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8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Man.months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PCG#47/OP#46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(decision OP46/08)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RACS, NPN,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IMSoNR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E8CA4D-18B5-4162-9BAB-0746BC1C5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823612"/>
              </p:ext>
            </p:extLst>
          </p:nvPr>
        </p:nvGraphicFramePr>
        <p:xfrm>
          <a:off x="5032375" y="2703513"/>
          <a:ext cx="3798888" cy="1687513"/>
        </p:xfrm>
        <a:graphic>
          <a:graphicData uri="http://schemas.openxmlformats.org/drawingml/2006/table">
            <a:tbl>
              <a:tblPr/>
              <a:tblGrid>
                <a:gridCol w="115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2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82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Man.months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378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V2X, NB-IoT, LCR TDD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6671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51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82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50800"/>
            <a:ext cx="6827838" cy="1143000"/>
          </a:xfrm>
        </p:spPr>
        <p:txBody>
          <a:bodyPr/>
          <a:lstStyle/>
          <a:p>
            <a:pPr algn="l"/>
            <a:r>
              <a:rPr lang="en-US" altLang="en-US"/>
              <a:t>TTCN baseline and deliveries </a:t>
            </a:r>
            <a:br>
              <a:rPr lang="en-US" altLang="en-US"/>
            </a:br>
            <a:r>
              <a:rPr lang="en-US" altLang="en-US"/>
              <a:t>– 2022 schedule</a:t>
            </a:r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4413250"/>
            <a:ext cx="8388350" cy="1844675"/>
          </a:xfrm>
        </p:spPr>
        <p:txBody>
          <a:bodyPr/>
          <a:lstStyle/>
          <a:p>
            <a:r>
              <a:rPr lang="en-GB" altLang="en-US" sz="1800" dirty="0"/>
              <a:t>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deliveries (FDD &amp; LCR TDD) and five TTCN-3 full deliveries / year.</a:t>
            </a:r>
          </a:p>
          <a:p>
            <a:pPr lvl="1"/>
            <a:r>
              <a:rPr lang="en-GB" altLang="en-US" sz="1800" dirty="0">
                <a:solidFill>
                  <a:srgbClr val="C00000"/>
                </a:solidFill>
              </a:rPr>
              <a:t>Q2/Q3/Q4 dates tentative: dependent on RAN/RAN5 meetings being physical or electronic (TBC).</a:t>
            </a:r>
          </a:p>
          <a:p>
            <a:r>
              <a:rPr lang="en-GB" altLang="en-US" sz="1800" dirty="0"/>
              <a:t> Type definitions baseline upgrade to 3GPP Release 17 required in 2022: </a:t>
            </a:r>
          </a:p>
          <a:p>
            <a:pPr lvl="1"/>
            <a:r>
              <a:rPr lang="en-GB" altLang="en-US" sz="1600" dirty="0"/>
              <a:t>Rel-17 Stage3 freeze scheduled by 3GPP in March 2022.</a:t>
            </a:r>
          </a:p>
          <a:p>
            <a:pPr lvl="1"/>
            <a:r>
              <a:rPr lang="en-GB" altLang="en-US" sz="1600" dirty="0"/>
              <a:t>Rel-17 ASN.1 freeze scheduled by 3GPP in June 2022.</a:t>
            </a:r>
            <a:endParaRPr lang="en-GB" altLang="en-US" sz="1400" dirty="0">
              <a:solidFill>
                <a:srgbClr val="0000FF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62359B6-74C2-493F-B837-0A80603F26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765926"/>
              </p:ext>
            </p:extLst>
          </p:nvPr>
        </p:nvGraphicFramePr>
        <p:xfrm>
          <a:off x="485775" y="1308100"/>
          <a:ext cx="8086725" cy="2865441"/>
        </p:xfrm>
        <a:graphic>
          <a:graphicData uri="http://schemas.openxmlformats.org/drawingml/2006/table">
            <a:tbl>
              <a:tblPr/>
              <a:tblGrid>
                <a:gridCol w="868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5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2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1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36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02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438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wk04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21-Jan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nl-NL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wk18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29-Apr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CAG#70 (3-6 May)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17-Jun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17-Jun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wk30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CAG#71 (26-27 Jul)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12-Sep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wk42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CAG#72 (18-19 Oct)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438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19-Oct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TTCN3 Rel-17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Rel-17 Sep'22 baseline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2">
            <a:extLst>
              <a:ext uri="{FF2B5EF4-FFF2-40B4-BE49-F238E27FC236}">
                <a16:creationId xmlns:a16="http://schemas.microsoft.com/office/drawing/2014/main" id="{FB946077-6A0C-4F12-AE3B-AC26B7F9E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8" y="33338"/>
            <a:ext cx="6883400" cy="1143000"/>
          </a:xfrm>
        </p:spPr>
        <p:txBody>
          <a:bodyPr/>
          <a:lstStyle/>
          <a:p>
            <a:r>
              <a:rPr lang="en-GB" altLang="en-US" dirty="0"/>
              <a:t>5GS Rel-15 – Protocol test case numbers</a:t>
            </a:r>
            <a:br>
              <a:rPr lang="en-GB" altLang="en-US" dirty="0"/>
            </a:br>
            <a:r>
              <a:rPr lang="en-GB" altLang="en-US" dirty="0"/>
              <a:t>Before RAN5#94-e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F878BF30-6A8B-4280-922F-C822085395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2003671"/>
              </p:ext>
            </p:extLst>
          </p:nvPr>
        </p:nvGraphicFramePr>
        <p:xfrm>
          <a:off x="638175" y="1265238"/>
          <a:ext cx="8035925" cy="4734353"/>
        </p:xfrm>
        <a:graphic>
          <a:graphicData uri="http://schemas.openxmlformats.org/drawingml/2006/table">
            <a:tbl>
              <a:tblPr/>
              <a:tblGrid>
                <a:gridCol w="1586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5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4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68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 Rel-15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TCs #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Details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4388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NR/5GC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2)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  <a:r>
                        <a:rPr lang="en-GB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447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:	60,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 	81,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106,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5GC: 	57,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Multilayer: 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IMS: 	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POS: 	10.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0474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EN-DC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3)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125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	71,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RRC: 	51,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EPC: 	3,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IMS, POS: 	none.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4737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4)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35</a:t>
                      </a:r>
                      <a:endParaRPr lang="en-GB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L2:	2,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33,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5GC, Multilayer, IMS, POS: none.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24">
                <a:tc>
                  <a:txBody>
                    <a:bodyPr/>
                    <a:lstStyle/>
                    <a:p>
                      <a:pPr algn="l" fontAlgn="t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TOTAL: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607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-17463"/>
            <a:ext cx="6827838" cy="1143001"/>
          </a:xfrm>
        </p:spPr>
        <p:txBody>
          <a:bodyPr/>
          <a:lstStyle/>
          <a:p>
            <a:r>
              <a:rPr lang="en-US" altLang="en-US" dirty="0"/>
              <a:t>Progress – TTCN development </a:t>
            </a:r>
            <a:br>
              <a:rPr lang="en-US" altLang="en-US" dirty="0"/>
            </a:br>
            <a:r>
              <a:rPr lang="en-US" altLang="en-US" dirty="0"/>
              <a:t>(Dec’21--&gt;Feb’22)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8275" y="924655"/>
            <a:ext cx="4433888" cy="5313363"/>
          </a:xfrm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</a:t>
            </a:r>
            <a:r>
              <a:rPr lang="en-US" altLang="en-US" sz="2000" b="1" dirty="0">
                <a:solidFill>
                  <a:srgbClr val="0000FF"/>
                </a:solidFill>
              </a:rPr>
              <a:t>Completed: </a:t>
            </a:r>
          </a:p>
          <a:p>
            <a:pPr lvl="1"/>
            <a:r>
              <a:rPr lang="fr-FR" altLang="en-US" sz="1800" b="1" dirty="0"/>
              <a:t>5GS Rel-16: </a:t>
            </a:r>
          </a:p>
          <a:p>
            <a:pPr lvl="2"/>
            <a:r>
              <a:rPr lang="en-GB" altLang="en-US" sz="1600" dirty="0"/>
              <a:t>5G to 3G SRVCC</a:t>
            </a:r>
          </a:p>
          <a:p>
            <a:pPr lvl="1"/>
            <a:r>
              <a:rPr lang="fr-FR" altLang="en-US" sz="1800" b="1" dirty="0"/>
              <a:t>IMS over NR/5GC: </a:t>
            </a:r>
          </a:p>
          <a:p>
            <a:pPr lvl="2"/>
            <a:r>
              <a:rPr lang="fr-FR" altLang="en-US" sz="1600" dirty="0"/>
              <a:t>Call Control</a:t>
            </a:r>
          </a:p>
          <a:p>
            <a:pPr lvl="1"/>
            <a:r>
              <a:rPr lang="en-US" altLang="en-US" sz="1800" b="1" dirty="0"/>
              <a:t>Mission Critical:</a:t>
            </a:r>
          </a:p>
          <a:p>
            <a:pPr lvl="2"/>
            <a:r>
              <a:rPr lang="en-US" altLang="en-US" sz="1600" dirty="0"/>
              <a:t>MCPTT client configuration</a:t>
            </a:r>
          </a:p>
          <a:p>
            <a:pPr lvl="2"/>
            <a:endParaRPr lang="en-GB" altLang="en-US" sz="1400" b="1" dirty="0">
              <a:solidFill>
                <a:srgbClr val="0000FF"/>
              </a:solidFill>
            </a:endParaRPr>
          </a:p>
          <a:p>
            <a:r>
              <a:rPr lang="en-GB" altLang="en-US" sz="2000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 dirty="0"/>
              <a:t>IMS over NR/5GC: </a:t>
            </a:r>
          </a:p>
          <a:p>
            <a:pPr lvl="2"/>
            <a:r>
              <a:rPr lang="en-GB" altLang="en-US" sz="1600" dirty="0"/>
              <a:t>IMS emergency</a:t>
            </a:r>
            <a:endParaRPr lang="en-US" altLang="en-US" sz="1600" dirty="0"/>
          </a:p>
          <a:p>
            <a:pPr lvl="2"/>
            <a:endParaRPr lang="en-GB" altLang="en-US" sz="1600" dirty="0"/>
          </a:p>
          <a:p>
            <a:pPr lvl="2"/>
            <a:endParaRPr lang="en-GB" altLang="en-US" sz="1800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13250" y="924655"/>
            <a:ext cx="4605338" cy="5313363"/>
          </a:xfrm>
        </p:spPr>
        <p:txBody>
          <a:bodyPr/>
          <a:lstStyle/>
          <a:p>
            <a:r>
              <a:rPr lang="en-GB" altLang="en-US" sz="20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5GS Rel-15: </a:t>
            </a:r>
          </a:p>
          <a:p>
            <a:pPr lvl="2"/>
            <a:r>
              <a:rPr lang="fr-FR" altLang="en-US" sz="1600" dirty="0"/>
              <a:t>NR/5GC single carrier</a:t>
            </a:r>
            <a:endParaRPr lang="en-GB" altLang="en-US" b="1" dirty="0">
              <a:solidFill>
                <a:srgbClr val="0000FF"/>
              </a:solidFill>
            </a:endParaRPr>
          </a:p>
          <a:p>
            <a:pPr lvl="2"/>
            <a:r>
              <a:rPr lang="fr-FR" altLang="en-US" sz="1600" dirty="0"/>
              <a:t>NR/5GC NR-DC</a:t>
            </a:r>
          </a:p>
          <a:p>
            <a:pPr lvl="1"/>
            <a:r>
              <a:rPr lang="fr-FR" altLang="en-US" sz="1800" b="1" dirty="0"/>
              <a:t>5GS Rel-16: </a:t>
            </a:r>
          </a:p>
          <a:p>
            <a:pPr lvl="2"/>
            <a:r>
              <a:rPr lang="en-GB" altLang="en-US" sz="1600" dirty="0"/>
              <a:t>NR RACS</a:t>
            </a:r>
          </a:p>
          <a:p>
            <a:pPr lvl="2"/>
            <a:r>
              <a:rPr lang="en-GB" altLang="en-US" sz="1600" dirty="0"/>
              <a:t>NR SON/MDT</a:t>
            </a:r>
          </a:p>
          <a:p>
            <a:pPr lvl="2"/>
            <a:r>
              <a:rPr lang="en-GB" altLang="en-US" sz="1600" dirty="0"/>
              <a:t>NR mobility enhancements</a:t>
            </a:r>
          </a:p>
          <a:p>
            <a:pPr lvl="2"/>
            <a:r>
              <a:rPr lang="en-GB" altLang="en-US" sz="1600" dirty="0"/>
              <a:t>NR private networks</a:t>
            </a:r>
          </a:p>
          <a:p>
            <a:pPr lvl="2"/>
            <a:r>
              <a:rPr lang="en-GB" altLang="en-US" sz="1600" dirty="0"/>
              <a:t>NR UE power saving</a:t>
            </a:r>
          </a:p>
          <a:p>
            <a:pPr lvl="2"/>
            <a:r>
              <a:rPr lang="en-GB" altLang="en-US" sz="1600" dirty="0"/>
              <a:t>Network slicing enhancements</a:t>
            </a:r>
          </a:p>
          <a:p>
            <a:pPr lvl="1"/>
            <a:r>
              <a:rPr lang="fr-FR" altLang="en-US" sz="1800" b="1" dirty="0"/>
              <a:t>IMS over NR/5GC: </a:t>
            </a:r>
          </a:p>
          <a:p>
            <a:pPr lvl="2"/>
            <a:r>
              <a:rPr lang="en-GB" altLang="en-US" sz="1600" dirty="0"/>
              <a:t>Supplementary</a:t>
            </a:r>
            <a:r>
              <a:rPr lang="fr-FR" altLang="en-US" sz="1600" dirty="0"/>
              <a:t> services</a:t>
            </a:r>
            <a:endParaRPr lang="en-GB" altLang="en-US" sz="1600" dirty="0"/>
          </a:p>
          <a:p>
            <a:pPr lvl="1"/>
            <a:r>
              <a:rPr lang="fr-FR" altLang="en-US" sz="1800" b="1" dirty="0"/>
              <a:t>POS: </a:t>
            </a:r>
          </a:p>
          <a:p>
            <a:pPr lvl="2"/>
            <a:r>
              <a:rPr lang="fr-FR" altLang="en-US" sz="1600" dirty="0"/>
              <a:t>Rel-16 NR </a:t>
            </a:r>
            <a:r>
              <a:rPr lang="en-GB" altLang="en-US" sz="1600" dirty="0"/>
              <a:t>positioning</a:t>
            </a:r>
          </a:p>
          <a:p>
            <a:pPr lvl="1"/>
            <a:r>
              <a:rPr lang="en-US" altLang="en-US" sz="1800" b="1" dirty="0"/>
              <a:t>Mission Critical:</a:t>
            </a:r>
          </a:p>
          <a:p>
            <a:pPr lvl="2"/>
            <a:r>
              <a:rPr lang="en-US" altLang="en-US" sz="1600" dirty="0"/>
              <a:t>MCPTT on-network group/private call</a:t>
            </a:r>
          </a:p>
          <a:p>
            <a:pPr lvl="2"/>
            <a:r>
              <a:rPr lang="en-US" altLang="en-US" sz="1600" dirty="0"/>
              <a:t>MCPTT on-network location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35366E3-3CE1-4FAA-867F-220E86F67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Progress – TTCN verification</a:t>
            </a:r>
            <a:br>
              <a:rPr lang="en-US" altLang="en-US" dirty="0"/>
            </a:br>
            <a:r>
              <a:rPr lang="en-US" altLang="en-US" dirty="0"/>
              <a:t>(Status on 15</a:t>
            </a:r>
            <a:r>
              <a:rPr lang="en-US" altLang="en-US" baseline="30000" dirty="0"/>
              <a:t>th</a:t>
            </a:r>
            <a:r>
              <a:rPr lang="en-US" altLang="en-US" dirty="0"/>
              <a:t> Feb’22)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5E03F638-7C1E-4B4E-839B-3F102CFBF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9075"/>
            <a:ext cx="8229600" cy="823913"/>
          </a:xfrm>
        </p:spPr>
        <p:txBody>
          <a:bodyPr/>
          <a:lstStyle/>
          <a:p>
            <a:pPr eaLnBrk="1" hangingPunct="1"/>
            <a:r>
              <a:rPr lang="en-GB" altLang="en-US" b="1">
                <a:solidFill>
                  <a:srgbClr val="0000FF"/>
                </a:solidFill>
              </a:rPr>
              <a:t> Completed: </a:t>
            </a:r>
            <a:endParaRPr lang="en-US" altLang="en-US" b="1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CAF6AE-83C6-45ED-9A06-024BF901EC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572760"/>
              </p:ext>
            </p:extLst>
          </p:nvPr>
        </p:nvGraphicFramePr>
        <p:xfrm>
          <a:off x="276225" y="2066925"/>
          <a:ext cx="8686800" cy="107924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1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09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7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63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777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6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64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EPS fallback - voice fallback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33A7EA68-6438-4C1E-A5D5-7B955CABF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Progress – TTCN verification</a:t>
            </a:r>
            <a:br>
              <a:rPr lang="en-US" altLang="en-US" dirty="0"/>
            </a:br>
            <a:r>
              <a:rPr lang="en-US" altLang="en-US" dirty="0"/>
              <a:t>(Status on 15</a:t>
            </a:r>
            <a:r>
              <a:rPr lang="en-US" altLang="en-US" baseline="30000" dirty="0"/>
              <a:t>th</a:t>
            </a:r>
            <a:r>
              <a:rPr lang="en-US" altLang="en-US" dirty="0"/>
              <a:t> Feb’22)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83611"/>
            <a:ext cx="8229600" cy="4660900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586610"/>
              </p:ext>
            </p:extLst>
          </p:nvPr>
        </p:nvGraphicFramePr>
        <p:xfrm>
          <a:off x="331788" y="1560163"/>
          <a:ext cx="8686800" cy="500034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764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1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69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8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7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449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AS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87/102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02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142 / 158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87/96 ; Prio2: 55/62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02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6/11 ; Prio2: 1/2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5602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 / 72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32/32 ; Prio2: 36/40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02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/ 31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13/15 ; Prio2: 11/16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02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7/13 ; Prio2: 0/4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02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Inter-RAT</a:t>
                      </a:r>
                    </a:p>
                  </a:txBody>
                  <a:tcPr marL="91450" marR="91450" marT="45397" marB="4539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97" marB="4539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WI-513</a:t>
                      </a:r>
                    </a:p>
                  </a:txBody>
                  <a:tcPr marL="91450" marR="91450" marT="45402" marB="454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 / 38</a:t>
                      </a:r>
                    </a:p>
                  </a:txBody>
                  <a:tcPr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16/16 ; Prio2: 20/22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22" marB="45522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02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Intra-NR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WI-517_A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/ 30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+10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10/24 ; Prio2: 2/6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237129345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CC9D575B-AA5E-46E3-8E12-4EE563D5E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Progress – TTCN verification</a:t>
            </a:r>
            <a:br>
              <a:rPr lang="en-US" altLang="en-US" dirty="0"/>
            </a:br>
            <a:r>
              <a:rPr lang="en-US" altLang="en-US" dirty="0"/>
              <a:t>(Status on 15</a:t>
            </a:r>
            <a:r>
              <a:rPr lang="en-US" altLang="en-US" baseline="30000" dirty="0"/>
              <a:t>th</a:t>
            </a:r>
            <a:r>
              <a:rPr lang="en-US" altLang="en-US" dirty="0"/>
              <a:t> Feb’22)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72507"/>
            <a:ext cx="8229600" cy="5006975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 – IMS, Positioning, MCPTT: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336579"/>
              </p:ext>
            </p:extLst>
          </p:nvPr>
        </p:nvGraphicFramePr>
        <p:xfrm>
          <a:off x="331788" y="1539526"/>
          <a:ext cx="8686800" cy="497896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75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6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30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828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WI-103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51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over LTE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WI-154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86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34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5/9 ; Prio2: 15/25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78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11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J.15.5(TIR)</a:t>
                      </a: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79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J.18.1(MO SMS)</a:t>
                      </a: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01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 / 49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35/46 ; Prio2: 0/3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1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603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 / 101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+9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33/80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18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71E925CD-DAB1-4F1E-A704-6C06E8550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Progress – TTCN verification</a:t>
            </a:r>
            <a:br>
              <a:rPr lang="en-US" altLang="en-US" dirty="0"/>
            </a:br>
            <a:r>
              <a:rPr lang="en-US" altLang="en-US" dirty="0"/>
              <a:t>(Status on 15</a:t>
            </a:r>
            <a:r>
              <a:rPr lang="en-US" altLang="en-US" baseline="30000" dirty="0"/>
              <a:t>th</a:t>
            </a:r>
            <a:r>
              <a:rPr lang="en-US" altLang="en-US" dirty="0"/>
              <a:t> Feb’22)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35075"/>
            <a:ext cx="8229600" cy="4862513"/>
          </a:xfrm>
        </p:spPr>
        <p:txBody>
          <a:bodyPr/>
          <a:lstStyle/>
          <a:p>
            <a:pPr eaLnBrk="1" hangingPunct="1"/>
            <a:r>
              <a:rPr lang="en-GB" altLang="en-US" b="1">
                <a:solidFill>
                  <a:srgbClr val="0000FF"/>
                </a:solidFill>
              </a:rPr>
              <a:t> Progress – 4G (LTE, NB-IoT): </a:t>
            </a:r>
            <a:endParaRPr lang="en-US" altLang="en-US" b="1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/>
        </p:nvGraphicFramePr>
        <p:xfrm>
          <a:off x="331788" y="1733550"/>
          <a:ext cx="8686800" cy="430529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821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6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723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intraband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cont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22.1.1.M2, 22.4.26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70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iWD-003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765AE979-1D5F-4C12-AE96-D2BE2EB39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Progress – TTCN verification</a:t>
            </a:r>
            <a:br>
              <a:rPr lang="en-US" altLang="en-US" dirty="0"/>
            </a:br>
            <a:r>
              <a:rPr lang="en-US" altLang="en-US" dirty="0"/>
              <a:t>(Status on 15</a:t>
            </a:r>
            <a:r>
              <a:rPr lang="en-US" altLang="en-US" baseline="30000" dirty="0"/>
              <a:t>th</a:t>
            </a:r>
            <a:r>
              <a:rPr lang="en-US" altLang="en-US" dirty="0"/>
              <a:t> Feb’22)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36688"/>
            <a:ext cx="8229600" cy="4935537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46AF420-98E7-43DE-BEA5-56089EEC3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803254"/>
              </p:ext>
            </p:extLst>
          </p:nvPr>
        </p:nvGraphicFramePr>
        <p:xfrm>
          <a:off x="228600" y="1885950"/>
          <a:ext cx="8686800" cy="144572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43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86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6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15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14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6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2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17223973"/>
                  </a:ext>
                </a:extLst>
              </a:tr>
              <a:tr h="3678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118345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123833"/>
              </p:ext>
            </p:extLst>
          </p:nvPr>
        </p:nvGraphicFramePr>
        <p:xfrm>
          <a:off x="228600" y="4246023"/>
          <a:ext cx="8686800" cy="103533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43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86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6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15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14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860ED7A-0F6F-4A64-87FE-BE653296C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863" y="0"/>
            <a:ext cx="8229600" cy="1143000"/>
          </a:xfrm>
        </p:spPr>
        <p:txBody>
          <a:bodyPr/>
          <a:lstStyle/>
          <a:p>
            <a:pPr algn="l" eaLnBrk="1" hangingPunct="1"/>
            <a:r>
              <a:rPr lang="en-GB" altLang="en-US" dirty="0"/>
              <a:t>Summary &amp; open issues from </a:t>
            </a:r>
            <a:br>
              <a:rPr lang="en-GB" altLang="en-US" dirty="0"/>
            </a:br>
            <a:r>
              <a:rPr lang="en-GB" altLang="en-US" dirty="0"/>
              <a:t>TTCN Workshop #56 (3</a:t>
            </a:r>
            <a:r>
              <a:rPr lang="en-GB" altLang="en-US" baseline="30000" dirty="0"/>
              <a:t>rd</a:t>
            </a:r>
            <a:r>
              <a:rPr lang="en-GB" altLang="en-US" dirty="0"/>
              <a:t> Feb’22)</a:t>
            </a:r>
            <a:endParaRPr lang="en-US" altLang="en-US" dirty="0"/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4288"/>
            <a:ext cx="8229600" cy="5097462"/>
          </a:xfrm>
        </p:spPr>
        <p:txBody>
          <a:bodyPr/>
          <a:lstStyle/>
          <a:p>
            <a:pPr eaLnBrk="1" hangingPunct="1"/>
            <a:r>
              <a:rPr lang="en-GB" altLang="en-US" sz="2000" b="1" dirty="0"/>
              <a:t>Test Models – 5G:</a:t>
            </a:r>
          </a:p>
          <a:p>
            <a:pPr lvl="1" eaLnBrk="1" hangingPunct="1"/>
            <a:r>
              <a:rPr lang="en-GB" altLang="en-US" sz="1800" dirty="0"/>
              <a:t>NR RRC connection re-establishment procedure: endorsed TTCN test sequence updates.</a:t>
            </a:r>
          </a:p>
          <a:p>
            <a:pPr lvl="1" eaLnBrk="1" hangingPunct="1"/>
            <a:r>
              <a:rPr lang="en-GB" altLang="en-US" sz="1800" dirty="0"/>
              <a:t>NR ASPs: discussed updates to control the NDI toggle in NR DCIs and the </a:t>
            </a:r>
            <a:r>
              <a:rPr lang="en-GB" altLang="en-US" sz="1800" dirty="0" err="1"/>
              <a:t>MacBearerRouting</a:t>
            </a:r>
            <a:r>
              <a:rPr lang="en-GB" altLang="en-US" sz="1800" dirty="0"/>
              <a:t> field.</a:t>
            </a:r>
          </a:p>
          <a:p>
            <a:pPr lvl="1" eaLnBrk="1" hangingPunct="1"/>
            <a:r>
              <a:rPr lang="en-GB" altLang="en-US" sz="1800" dirty="0"/>
              <a:t>Multi-DNNs: endorsed adding new IP PIXITs required for supporting new 5G slices/DNNs.</a:t>
            </a:r>
          </a:p>
          <a:p>
            <a:pPr lvl="1" eaLnBrk="1" hangingPunct="1"/>
            <a:r>
              <a:rPr lang="en-GB" altLang="en-US" sz="1800" dirty="0"/>
              <a:t>NE-DC: endorsed new test models for NE-DC L3 and NE-DC L2 (PDCP).</a:t>
            </a:r>
          </a:p>
          <a:p>
            <a:pPr lvl="1" eaLnBrk="1" hangingPunct="1"/>
            <a:r>
              <a:rPr lang="en-GB" altLang="en-US" sz="1800" dirty="0"/>
              <a:t>5G V2X: endorsed updated test model &amp; ASPs.</a:t>
            </a:r>
          </a:p>
          <a:p>
            <a:pPr lvl="1" eaLnBrk="1" hangingPunct="1"/>
            <a:r>
              <a:rPr lang="en-GB" altLang="en-US" sz="1800" dirty="0"/>
              <a:t>NR URLLC: discussed NR ASPs updates to support NR DCIs x_2.</a:t>
            </a:r>
          </a:p>
          <a:p>
            <a:pPr lvl="1" eaLnBrk="1" hangingPunct="1"/>
            <a:r>
              <a:rPr lang="en-GB" altLang="en-US" sz="1800" dirty="0"/>
              <a:t>NR SON/MDT: endorsed new test model for NR/WLAN Inter-RAT.</a:t>
            </a:r>
          </a:p>
          <a:p>
            <a:pPr lvl="1" eaLnBrk="1" hangingPunct="1"/>
            <a:r>
              <a:rPr lang="en-GB" altLang="en-US" sz="1800" dirty="0"/>
              <a:t>NR UE power saving: endorsed NR ASP updates to support NR DCI 2_6.</a:t>
            </a:r>
          </a:p>
          <a:p>
            <a:pPr lvl="1" eaLnBrk="1" hangingPunct="1"/>
            <a:r>
              <a:rPr lang="en-GB" altLang="en-US" sz="1800" dirty="0"/>
              <a:t>Prose CRs to TS 38.523-3 proposed at RAN5#94-e for the above.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860ED7A-0F6F-4A64-87FE-BE653296C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863" y="0"/>
            <a:ext cx="8229600" cy="1143000"/>
          </a:xfrm>
        </p:spPr>
        <p:txBody>
          <a:bodyPr/>
          <a:lstStyle/>
          <a:p>
            <a:pPr algn="l" eaLnBrk="1" hangingPunct="1"/>
            <a:r>
              <a:rPr lang="en-GB" altLang="en-US" dirty="0"/>
              <a:t>Summary &amp; open issues from </a:t>
            </a:r>
            <a:br>
              <a:rPr lang="en-GB" altLang="en-US" dirty="0"/>
            </a:br>
            <a:r>
              <a:rPr lang="en-GB" altLang="en-US" dirty="0"/>
              <a:t>TTCN Workshop #56 (3</a:t>
            </a:r>
            <a:r>
              <a:rPr lang="en-GB" altLang="en-US" baseline="30000" dirty="0"/>
              <a:t>rd</a:t>
            </a:r>
            <a:r>
              <a:rPr lang="en-GB" altLang="en-US" dirty="0"/>
              <a:t> Feb’22)</a:t>
            </a:r>
            <a:endParaRPr lang="en-US" altLang="en-US" dirty="0"/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4288"/>
            <a:ext cx="8229600" cy="5097462"/>
          </a:xfrm>
        </p:spPr>
        <p:txBody>
          <a:bodyPr/>
          <a:lstStyle/>
          <a:p>
            <a:pPr eaLnBrk="1" hangingPunct="1"/>
            <a:r>
              <a:rPr lang="en-GB" altLang="en-US" sz="2000" b="1" dirty="0"/>
              <a:t>Test Models – POS:</a:t>
            </a:r>
          </a:p>
          <a:p>
            <a:pPr lvl="1" eaLnBrk="1" hangingPunct="1"/>
            <a:r>
              <a:rPr lang="en-GB" altLang="en-US" sz="1800" dirty="0"/>
              <a:t>Rel-16 NR positioning: endorsed NR ASP updates for Multi-RTT (UL SRS).</a:t>
            </a:r>
          </a:p>
          <a:p>
            <a:pPr lvl="1" eaLnBrk="1" hangingPunct="1"/>
            <a:r>
              <a:rPr lang="en-GB" altLang="en-US" sz="1800" dirty="0"/>
              <a:t>5G V2X: endorsed addition of GNSS test model for NR </a:t>
            </a:r>
            <a:r>
              <a:rPr lang="en-GB" altLang="en-US" sz="1800" dirty="0" err="1"/>
              <a:t>sidelink</a:t>
            </a:r>
            <a:r>
              <a:rPr lang="en-GB" altLang="en-US" sz="1800" dirty="0"/>
              <a:t>.</a:t>
            </a:r>
          </a:p>
          <a:p>
            <a:pPr lvl="1" eaLnBrk="1" hangingPunct="1"/>
            <a:r>
              <a:rPr lang="en-GB" altLang="en-US" sz="1800" dirty="0"/>
              <a:t>Prose CRs to TS 37.571-4 proposed at RAN5#94-e for the above.</a:t>
            </a:r>
          </a:p>
          <a:p>
            <a:pPr eaLnBrk="1" hangingPunct="1"/>
            <a:endParaRPr lang="en-GB" altLang="en-US" sz="2000" b="1" dirty="0"/>
          </a:p>
          <a:p>
            <a:pPr eaLnBrk="1" hangingPunct="1"/>
            <a:r>
              <a:rPr lang="en-GB" altLang="en-US" sz="2000" b="1" dirty="0"/>
              <a:t>Test Models – MCX:</a:t>
            </a:r>
          </a:p>
          <a:p>
            <a:pPr lvl="1" eaLnBrk="1" hangingPunct="1"/>
            <a:r>
              <a:rPr lang="en-GB" altLang="en-US" sz="1800" b="1" dirty="0" err="1"/>
              <a:t>MCData</a:t>
            </a:r>
            <a:r>
              <a:rPr lang="en-GB" altLang="en-US" sz="1800" b="1" dirty="0"/>
              <a:t>: </a:t>
            </a:r>
          </a:p>
          <a:p>
            <a:pPr lvl="2" eaLnBrk="1" hangingPunct="1"/>
            <a:r>
              <a:rPr lang="en-GB" altLang="en-US" sz="1800" dirty="0"/>
              <a:t>endorsed HTTP &amp; SDP ASP updates.</a:t>
            </a:r>
          </a:p>
          <a:p>
            <a:pPr lvl="2" eaLnBrk="1" hangingPunct="1"/>
            <a:r>
              <a:rPr lang="en-GB" altLang="en-US" sz="1800" dirty="0"/>
              <a:t>endorsed test model updates and new ASPs for MSRP (RFC 4975).</a:t>
            </a:r>
          </a:p>
          <a:p>
            <a:pPr lvl="2" eaLnBrk="1" hangingPunct="1"/>
            <a:r>
              <a:rPr lang="en-GB" altLang="en-US" sz="1800" dirty="0"/>
              <a:t>endorsed dedicated EPS Bearer configuration updates. </a:t>
            </a:r>
          </a:p>
          <a:p>
            <a:pPr lvl="1" eaLnBrk="1" hangingPunct="1"/>
            <a:r>
              <a:rPr lang="en-GB" altLang="en-US" sz="1800" b="1" dirty="0" err="1"/>
              <a:t>MCVideo</a:t>
            </a:r>
            <a:r>
              <a:rPr lang="en-GB" altLang="en-US" sz="1800" b="1" dirty="0"/>
              <a:t>: </a:t>
            </a:r>
          </a:p>
          <a:p>
            <a:pPr lvl="2" eaLnBrk="1" hangingPunct="1"/>
            <a:r>
              <a:rPr lang="en-GB" altLang="en-US" sz="1800" dirty="0"/>
              <a:t>endorsed new ASPs for transmission control protocol.</a:t>
            </a:r>
          </a:p>
          <a:p>
            <a:pPr lvl="2" eaLnBrk="1" hangingPunct="1"/>
            <a:r>
              <a:rPr lang="en-GB" altLang="en-US" sz="1800" dirty="0"/>
              <a:t>endorsed dedicated EPS Bearer configuration updates. </a:t>
            </a:r>
          </a:p>
          <a:p>
            <a:pPr lvl="1" eaLnBrk="1" hangingPunct="1"/>
            <a:r>
              <a:rPr lang="en-GB" altLang="en-US" sz="1800" dirty="0"/>
              <a:t>Prose CR to TS 36.508, 36.579-5 proposed at RAN5#94-e for the above.</a:t>
            </a:r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56450303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58273</TotalTime>
  <Words>2758</Words>
  <Application>Microsoft Office PowerPoint</Application>
  <PresentationFormat>On-screen Show (4:3)</PresentationFormat>
  <Paragraphs>893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 </vt:lpstr>
      <vt:lpstr>Arial</vt:lpstr>
      <vt:lpstr>Calibri</vt:lpstr>
      <vt:lpstr>Times New Roman</vt:lpstr>
      <vt:lpstr>Office Theme</vt:lpstr>
      <vt:lpstr> MCC TF160 Status Report (Pre-RAN5#94-e)</vt:lpstr>
      <vt:lpstr>Progress – TTCN development  (Dec’21--&gt;Feb’22)</vt:lpstr>
      <vt:lpstr>Progress – TTCN verification (Status on 15th Feb’22)</vt:lpstr>
      <vt:lpstr>Progress – TTCN verification (Status on 15th Feb’22)</vt:lpstr>
      <vt:lpstr>Progress – TTCN verification (Status on 15th Feb’22)</vt:lpstr>
      <vt:lpstr>Progress – TTCN verification (Status on 15th Feb’22)</vt:lpstr>
      <vt:lpstr>Progress – TTCN verification (Status on 15th Feb’22)</vt:lpstr>
      <vt:lpstr>Summary &amp; open issues from  TTCN Workshop #56 (3rd Feb’22)</vt:lpstr>
      <vt:lpstr>Summary &amp; open issues from  TTCN Workshop #56 (3rd Feb’22)</vt:lpstr>
      <vt:lpstr>Status of TTCN tasks in 2022 –  2021 tasks completion</vt:lpstr>
      <vt:lpstr>Status of TTCN tasks in 2022 –  2022 tasks &amp; maintenance</vt:lpstr>
      <vt:lpstr>Status of TTCN funding in 2022</vt:lpstr>
      <vt:lpstr>Annexes</vt:lpstr>
      <vt:lpstr>TTCN baseline and deliveries  – 2022 schedule</vt:lpstr>
      <vt:lpstr>5GS Rel-15 – Protocol test case numbers Before RAN5#94-e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MCC TF160</cp:lastModifiedBy>
  <cp:revision>2586</cp:revision>
  <cp:lastPrinted>2020-11-03T16:47:27Z</cp:lastPrinted>
  <dcterms:created xsi:type="dcterms:W3CDTF">2008-08-30T09:32:10Z</dcterms:created>
  <dcterms:modified xsi:type="dcterms:W3CDTF">2022-02-16T09:34:45Z</dcterms:modified>
</cp:coreProperties>
</file>