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352" r:id="rId3"/>
    <p:sldId id="351" r:id="rId4"/>
    <p:sldId id="353" r:id="rId5"/>
    <p:sldId id="261" r:id="rId6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52"/>
            <p14:sldId id="351"/>
            <p14:sldId id="35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E88F6B-D324-45AD-83FE-31213FECC9E8}" v="6" dt="2022-03-24T12:45:13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87" d="100"/>
          <a:sy n="87" d="100"/>
        </p:scale>
        <p:origin x="4896" y="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f Mattisson" userId="303fd0aa-85a0-4c52-8854-8f1771fd48ad" providerId="ADAL" clId="{31E88F6B-D324-45AD-83FE-31213FECC9E8}"/>
    <pc:docChg chg="custSel addSld delSld modSld sldOrd modSection">
      <pc:chgData name="Leif Mattisson" userId="303fd0aa-85a0-4c52-8854-8f1771fd48ad" providerId="ADAL" clId="{31E88F6B-D324-45AD-83FE-31213FECC9E8}" dt="2022-03-24T12:55:41.501" v="392" actId="47"/>
      <pc:docMkLst>
        <pc:docMk/>
      </pc:docMkLst>
      <pc:sldChg chg="modSp mod">
        <pc:chgData name="Leif Mattisson" userId="303fd0aa-85a0-4c52-8854-8f1771fd48ad" providerId="ADAL" clId="{31E88F6B-D324-45AD-83FE-31213FECC9E8}" dt="2022-03-04T09:49:48.601" v="21" actId="20577"/>
        <pc:sldMkLst>
          <pc:docMk/>
          <pc:sldMk cId="0" sldId="259"/>
        </pc:sldMkLst>
        <pc:spChg chg="mod">
          <ac:chgData name="Leif Mattisson" userId="303fd0aa-85a0-4c52-8854-8f1771fd48ad" providerId="ADAL" clId="{31E88F6B-D324-45AD-83FE-31213FECC9E8}" dt="2022-03-04T09:49:48.601" v="21" actId="20577"/>
          <ac:spMkLst>
            <pc:docMk/>
            <pc:sldMk cId="0" sldId="259"/>
            <ac:spMk id="4" creationId="{00000000-0000-0000-0000-000000000000}"/>
          </ac:spMkLst>
        </pc:spChg>
        <pc:spChg chg="mod">
          <ac:chgData name="Leif Mattisson" userId="303fd0aa-85a0-4c52-8854-8f1771fd48ad" providerId="ADAL" clId="{31E88F6B-D324-45AD-83FE-31213FECC9E8}" dt="2022-03-04T09:49:32.625" v="13" actId="6549"/>
          <ac:spMkLst>
            <pc:docMk/>
            <pc:sldMk cId="0" sldId="259"/>
            <ac:spMk id="6" creationId="{F36CE8FF-8F71-47A5-86EB-1F44D70B2B0C}"/>
          </ac:spMkLst>
        </pc:spChg>
      </pc:sldChg>
      <pc:sldChg chg="modSp del mod">
        <pc:chgData name="Leif Mattisson" userId="303fd0aa-85a0-4c52-8854-8f1771fd48ad" providerId="ADAL" clId="{31E88F6B-D324-45AD-83FE-31213FECC9E8}" dt="2022-03-24T12:55:41.501" v="392" actId="47"/>
        <pc:sldMkLst>
          <pc:docMk/>
          <pc:sldMk cId="1588320096" sldId="293"/>
        </pc:sldMkLst>
        <pc:spChg chg="mod">
          <ac:chgData name="Leif Mattisson" userId="303fd0aa-85a0-4c52-8854-8f1771fd48ad" providerId="ADAL" clId="{31E88F6B-D324-45AD-83FE-31213FECC9E8}" dt="2022-03-24T12:46:38.320" v="289" actId="20577"/>
          <ac:spMkLst>
            <pc:docMk/>
            <pc:sldMk cId="1588320096" sldId="293"/>
            <ac:spMk id="5" creationId="{00000000-0000-0000-0000-000000000000}"/>
          </ac:spMkLst>
        </pc:spChg>
      </pc:sldChg>
      <pc:sldChg chg="delSp modSp del mod">
        <pc:chgData name="Leif Mattisson" userId="303fd0aa-85a0-4c52-8854-8f1771fd48ad" providerId="ADAL" clId="{31E88F6B-D324-45AD-83FE-31213FECC9E8}" dt="2022-03-24T12:45:26.553" v="205" actId="47"/>
        <pc:sldMkLst>
          <pc:docMk/>
          <pc:sldMk cId="1360466184" sldId="341"/>
        </pc:sldMkLst>
        <pc:spChg chg="mod">
          <ac:chgData name="Leif Mattisson" userId="303fd0aa-85a0-4c52-8854-8f1771fd48ad" providerId="ADAL" clId="{31E88F6B-D324-45AD-83FE-31213FECC9E8}" dt="2022-03-24T12:32:07.641" v="44" actId="6549"/>
          <ac:spMkLst>
            <pc:docMk/>
            <pc:sldMk cId="1360466184" sldId="341"/>
            <ac:spMk id="5" creationId="{55033CE9-B540-43C6-803F-F89224F08A58}"/>
          </ac:spMkLst>
        </pc:spChg>
        <pc:picChg chg="del mod">
          <ac:chgData name="Leif Mattisson" userId="303fd0aa-85a0-4c52-8854-8f1771fd48ad" providerId="ADAL" clId="{31E88F6B-D324-45AD-83FE-31213FECC9E8}" dt="2022-03-24T12:39:23.031" v="67" actId="478"/>
          <ac:picMkLst>
            <pc:docMk/>
            <pc:sldMk cId="1360466184" sldId="341"/>
            <ac:picMk id="13" creationId="{5828ED8A-215C-4BA8-A0CC-1903BD4CF3D6}"/>
          </ac:picMkLst>
        </pc:picChg>
        <pc:picChg chg="del mod">
          <ac:chgData name="Leif Mattisson" userId="303fd0aa-85a0-4c52-8854-8f1771fd48ad" providerId="ADAL" clId="{31E88F6B-D324-45AD-83FE-31213FECC9E8}" dt="2022-03-24T12:39:23.031" v="67" actId="478"/>
          <ac:picMkLst>
            <pc:docMk/>
            <pc:sldMk cId="1360466184" sldId="341"/>
            <ac:picMk id="15" creationId="{FAC28A1E-F403-4CA4-965A-4CB9DE023422}"/>
          </ac:picMkLst>
        </pc:picChg>
        <pc:picChg chg="del">
          <ac:chgData name="Leif Mattisson" userId="303fd0aa-85a0-4c52-8854-8f1771fd48ad" providerId="ADAL" clId="{31E88F6B-D324-45AD-83FE-31213FECC9E8}" dt="2022-03-24T12:29:16.850" v="22" actId="478"/>
          <ac:picMkLst>
            <pc:docMk/>
            <pc:sldMk cId="1360466184" sldId="341"/>
            <ac:picMk id="1028" creationId="{15F0ADC9-3F33-4358-8E80-9D4E7AE5226A}"/>
          </ac:picMkLst>
        </pc:picChg>
      </pc:sldChg>
      <pc:sldChg chg="del">
        <pc:chgData name="Leif Mattisson" userId="303fd0aa-85a0-4c52-8854-8f1771fd48ad" providerId="ADAL" clId="{31E88F6B-D324-45AD-83FE-31213FECC9E8}" dt="2022-03-24T12:35:50.486" v="55" actId="47"/>
        <pc:sldMkLst>
          <pc:docMk/>
          <pc:sldMk cId="3450689984" sldId="347"/>
        </pc:sldMkLst>
      </pc:sldChg>
      <pc:sldChg chg="del">
        <pc:chgData name="Leif Mattisson" userId="303fd0aa-85a0-4c52-8854-8f1771fd48ad" providerId="ADAL" clId="{31E88F6B-D324-45AD-83FE-31213FECC9E8}" dt="2022-03-24T12:35:50.486" v="55" actId="47"/>
        <pc:sldMkLst>
          <pc:docMk/>
          <pc:sldMk cId="191273538" sldId="348"/>
        </pc:sldMkLst>
      </pc:sldChg>
      <pc:sldChg chg="addSp delSp modSp del mod">
        <pc:chgData name="Leif Mattisson" userId="303fd0aa-85a0-4c52-8854-8f1771fd48ad" providerId="ADAL" clId="{31E88F6B-D324-45AD-83FE-31213FECC9E8}" dt="2022-03-24T12:45:15.546" v="204" actId="47"/>
        <pc:sldMkLst>
          <pc:docMk/>
          <pc:sldMk cId="2585234267" sldId="350"/>
        </pc:sldMkLst>
        <pc:spChg chg="mod">
          <ac:chgData name="Leif Mattisson" userId="303fd0aa-85a0-4c52-8854-8f1771fd48ad" providerId="ADAL" clId="{31E88F6B-D324-45AD-83FE-31213FECC9E8}" dt="2022-03-24T12:37:25.428" v="57"/>
          <ac:spMkLst>
            <pc:docMk/>
            <pc:sldMk cId="2585234267" sldId="350"/>
            <ac:spMk id="4" creationId="{00000000-0000-0000-0000-000000000000}"/>
          </ac:spMkLst>
        </pc:spChg>
        <pc:spChg chg="del">
          <ac:chgData name="Leif Mattisson" userId="303fd0aa-85a0-4c52-8854-8f1771fd48ad" providerId="ADAL" clId="{31E88F6B-D324-45AD-83FE-31213FECC9E8}" dt="2022-03-24T12:37:45.012" v="59" actId="478"/>
          <ac:spMkLst>
            <pc:docMk/>
            <pc:sldMk cId="2585234267" sldId="350"/>
            <ac:spMk id="5" creationId="{5D585128-85B0-46EB-9259-398954EAA427}"/>
          </ac:spMkLst>
        </pc:spChg>
        <pc:spChg chg="add del mod">
          <ac:chgData name="Leif Mattisson" userId="303fd0aa-85a0-4c52-8854-8f1771fd48ad" providerId="ADAL" clId="{31E88F6B-D324-45AD-83FE-31213FECC9E8}" dt="2022-03-24T12:37:50.752" v="60" actId="478"/>
          <ac:spMkLst>
            <pc:docMk/>
            <pc:sldMk cId="2585234267" sldId="350"/>
            <ac:spMk id="9" creationId="{CCF81EEA-5454-41B5-B883-2C88BD35D503}"/>
          </ac:spMkLst>
        </pc:spChg>
        <pc:spChg chg="add mod">
          <ac:chgData name="Leif Mattisson" userId="303fd0aa-85a0-4c52-8854-8f1771fd48ad" providerId="ADAL" clId="{31E88F6B-D324-45AD-83FE-31213FECC9E8}" dt="2022-03-24T12:38:27.481" v="65" actId="403"/>
          <ac:spMkLst>
            <pc:docMk/>
            <pc:sldMk cId="2585234267" sldId="350"/>
            <ac:spMk id="10" creationId="{6CE2AF99-ABF7-496C-BAFE-C09E23629121}"/>
          </ac:spMkLst>
        </pc:spChg>
        <pc:picChg chg="del">
          <ac:chgData name="Leif Mattisson" userId="303fd0aa-85a0-4c52-8854-8f1771fd48ad" providerId="ADAL" clId="{31E88F6B-D324-45AD-83FE-31213FECC9E8}" dt="2022-03-24T12:32:29.828" v="47" actId="478"/>
          <ac:picMkLst>
            <pc:docMk/>
            <pc:sldMk cId="2585234267" sldId="350"/>
            <ac:picMk id="3" creationId="{86E39CAB-32B9-4121-BB3F-0389740DB4DD}"/>
          </ac:picMkLst>
        </pc:picChg>
        <pc:picChg chg="add del mod">
          <ac:chgData name="Leif Mattisson" userId="303fd0aa-85a0-4c52-8854-8f1771fd48ad" providerId="ADAL" clId="{31E88F6B-D324-45AD-83FE-31213FECC9E8}" dt="2022-03-24T12:35:35.258" v="52" actId="478"/>
          <ac:picMkLst>
            <pc:docMk/>
            <pc:sldMk cId="2585234267" sldId="350"/>
            <ac:picMk id="6" creationId="{CC40E2A7-C43E-4C61-8226-C5B1281E6F65}"/>
          </ac:picMkLst>
        </pc:picChg>
        <pc:picChg chg="add del mod">
          <ac:chgData name="Leif Mattisson" userId="303fd0aa-85a0-4c52-8854-8f1771fd48ad" providerId="ADAL" clId="{31E88F6B-D324-45AD-83FE-31213FECC9E8}" dt="2022-03-24T12:37:31.953" v="58" actId="478"/>
          <ac:picMkLst>
            <pc:docMk/>
            <pc:sldMk cId="2585234267" sldId="350"/>
            <ac:picMk id="7" creationId="{23BDBD8B-5213-452D-B1BE-088E54EE8F3A}"/>
          </ac:picMkLst>
        </pc:picChg>
        <pc:picChg chg="add mod">
          <ac:chgData name="Leif Mattisson" userId="303fd0aa-85a0-4c52-8854-8f1771fd48ad" providerId="ADAL" clId="{31E88F6B-D324-45AD-83FE-31213FECC9E8}" dt="2022-03-24T12:38:14.733" v="62" actId="14100"/>
          <ac:picMkLst>
            <pc:docMk/>
            <pc:sldMk cId="2585234267" sldId="350"/>
            <ac:picMk id="11" creationId="{1B97DC0D-0315-4EED-BFBA-35850BC3442D}"/>
          </ac:picMkLst>
        </pc:picChg>
      </pc:sldChg>
      <pc:sldChg chg="add ord">
        <pc:chgData name="Leif Mattisson" userId="303fd0aa-85a0-4c52-8854-8f1771fd48ad" providerId="ADAL" clId="{31E88F6B-D324-45AD-83FE-31213FECC9E8}" dt="2022-03-24T12:54:26.421" v="391"/>
        <pc:sldMkLst>
          <pc:docMk/>
          <pc:sldMk cId="492747056" sldId="351"/>
        </pc:sldMkLst>
      </pc:sldChg>
      <pc:sldChg chg="del">
        <pc:chgData name="Leif Mattisson" userId="303fd0aa-85a0-4c52-8854-8f1771fd48ad" providerId="ADAL" clId="{31E88F6B-D324-45AD-83FE-31213FECC9E8}" dt="2022-03-24T12:35:50.486" v="55" actId="47"/>
        <pc:sldMkLst>
          <pc:docMk/>
          <pc:sldMk cId="4036605847" sldId="351"/>
        </pc:sldMkLst>
      </pc:sldChg>
      <pc:sldChg chg="addSp delSp modSp add mod">
        <pc:chgData name="Leif Mattisson" userId="303fd0aa-85a0-4c52-8854-8f1771fd48ad" providerId="ADAL" clId="{31E88F6B-D324-45AD-83FE-31213FECC9E8}" dt="2022-03-24T12:51:15.258" v="374" actId="6549"/>
        <pc:sldMkLst>
          <pc:docMk/>
          <pc:sldMk cId="1893446267" sldId="352"/>
        </pc:sldMkLst>
        <pc:spChg chg="mod">
          <ac:chgData name="Leif Mattisson" userId="303fd0aa-85a0-4c52-8854-8f1771fd48ad" providerId="ADAL" clId="{31E88F6B-D324-45AD-83FE-31213FECC9E8}" dt="2022-03-24T12:51:15.258" v="374" actId="6549"/>
          <ac:spMkLst>
            <pc:docMk/>
            <pc:sldMk cId="1893446267" sldId="352"/>
            <ac:spMk id="5" creationId="{55033CE9-B540-43C6-803F-F89224F08A58}"/>
          </ac:spMkLst>
        </pc:spChg>
        <pc:picChg chg="add mod">
          <ac:chgData name="Leif Mattisson" userId="303fd0aa-85a0-4c52-8854-8f1771fd48ad" providerId="ADAL" clId="{31E88F6B-D324-45AD-83FE-31213FECC9E8}" dt="2022-03-24T12:51:00.912" v="362" actId="1036"/>
          <ac:picMkLst>
            <pc:docMk/>
            <pc:sldMk cId="1893446267" sldId="352"/>
            <ac:picMk id="6" creationId="{709A62A4-72F1-4DB8-866C-90B06F752CF3}"/>
          </ac:picMkLst>
        </pc:picChg>
        <pc:picChg chg="add mod">
          <ac:chgData name="Leif Mattisson" userId="303fd0aa-85a0-4c52-8854-8f1771fd48ad" providerId="ADAL" clId="{31E88F6B-D324-45AD-83FE-31213FECC9E8}" dt="2022-03-24T12:51:00.912" v="362" actId="1036"/>
          <ac:picMkLst>
            <pc:docMk/>
            <pc:sldMk cId="1893446267" sldId="352"/>
            <ac:picMk id="9" creationId="{351F5F57-60CC-4B79-9F81-E9EBE57494A5}"/>
          </ac:picMkLst>
        </pc:picChg>
        <pc:picChg chg="del">
          <ac:chgData name="Leif Mattisson" userId="303fd0aa-85a0-4c52-8854-8f1771fd48ad" providerId="ADAL" clId="{31E88F6B-D324-45AD-83FE-31213FECC9E8}" dt="2022-03-24T12:39:45.783" v="68" actId="478"/>
          <ac:picMkLst>
            <pc:docMk/>
            <pc:sldMk cId="1893446267" sldId="352"/>
            <ac:picMk id="13" creationId="{5828ED8A-215C-4BA8-A0CC-1903BD4CF3D6}"/>
          </ac:picMkLst>
        </pc:picChg>
        <pc:picChg chg="del">
          <ac:chgData name="Leif Mattisson" userId="303fd0aa-85a0-4c52-8854-8f1771fd48ad" providerId="ADAL" clId="{31E88F6B-D324-45AD-83FE-31213FECC9E8}" dt="2022-03-24T12:39:45.783" v="68" actId="478"/>
          <ac:picMkLst>
            <pc:docMk/>
            <pc:sldMk cId="1893446267" sldId="352"/>
            <ac:picMk id="15" creationId="{FAC28A1E-F403-4CA4-965A-4CB9DE023422}"/>
          </ac:picMkLst>
        </pc:picChg>
      </pc:sldChg>
      <pc:sldChg chg="addSp delSp modSp add mod">
        <pc:chgData name="Leif Mattisson" userId="303fd0aa-85a0-4c52-8854-8f1771fd48ad" providerId="ADAL" clId="{31E88F6B-D324-45AD-83FE-31213FECC9E8}" dt="2022-03-24T12:54:16.379" v="389" actId="1076"/>
        <pc:sldMkLst>
          <pc:docMk/>
          <pc:sldMk cId="1258113998" sldId="353"/>
        </pc:sldMkLst>
        <pc:spChg chg="mod">
          <ac:chgData name="Leif Mattisson" userId="303fd0aa-85a0-4c52-8854-8f1771fd48ad" providerId="ADAL" clId="{31E88F6B-D324-45AD-83FE-31213FECC9E8}" dt="2022-03-24T12:52:09.262" v="377" actId="404"/>
          <ac:spMkLst>
            <pc:docMk/>
            <pc:sldMk cId="1258113998" sldId="353"/>
            <ac:spMk id="3" creationId="{F1932157-43AB-4926-ACFD-0B638D35D277}"/>
          </ac:spMkLst>
        </pc:spChg>
        <pc:spChg chg="mod">
          <ac:chgData name="Leif Mattisson" userId="303fd0aa-85a0-4c52-8854-8f1771fd48ad" providerId="ADAL" clId="{31E88F6B-D324-45AD-83FE-31213FECC9E8}" dt="2022-03-24T12:54:08.821" v="387" actId="404"/>
          <ac:spMkLst>
            <pc:docMk/>
            <pc:sldMk cId="1258113998" sldId="353"/>
            <ac:spMk id="5" creationId="{55033CE9-B540-43C6-803F-F89224F08A58}"/>
          </ac:spMkLst>
        </pc:spChg>
        <pc:picChg chg="add del">
          <ac:chgData name="Leif Mattisson" userId="303fd0aa-85a0-4c52-8854-8f1771fd48ad" providerId="ADAL" clId="{31E88F6B-D324-45AD-83FE-31213FECC9E8}" dt="2022-03-24T12:53:22.320" v="383" actId="478"/>
          <ac:picMkLst>
            <pc:docMk/>
            <pc:sldMk cId="1258113998" sldId="353"/>
            <ac:picMk id="6" creationId="{30B08C2F-9021-4112-B546-96CBE3F9385D}"/>
          </ac:picMkLst>
        </pc:picChg>
        <pc:picChg chg="add mod">
          <ac:chgData name="Leif Mattisson" userId="303fd0aa-85a0-4c52-8854-8f1771fd48ad" providerId="ADAL" clId="{31E88F6B-D324-45AD-83FE-31213FECC9E8}" dt="2022-03-24T12:54:16.379" v="389" actId="1076"/>
          <ac:picMkLst>
            <pc:docMk/>
            <pc:sldMk cId="1258113998" sldId="353"/>
            <ac:picMk id="9" creationId="{82AAFB71-76CA-4CCD-9587-DED69FB5F66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tp.3gpp.org/TSG_RAN/WG5_Test_ex-T1/TSGR5_94_Electronic/Docs/R5-220439.zip" TargetMode="External"/><Relationship Id="rId2" Type="http://schemas.openxmlformats.org/officeDocument/2006/relationships/hyperlink" Target="ftp://ftp.3gpp.org/TSG_RAN/WG5_Test_ex-T1/TSGR5_94_Electronic/Docs/R5-22044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(Mar-22)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TSG-RAN5#94-e		     	     R5-220442</a:t>
            </a:r>
          </a:p>
          <a:p>
            <a:r>
              <a:rPr lang="en-US" sz="2000" kern="0" dirty="0"/>
              <a:t>Electronic Meeting, February 21 - March 4, 2022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190757"/>
            <a:ext cx="8358094" cy="1827908"/>
          </a:xfrm>
        </p:spPr>
        <p:txBody>
          <a:bodyPr/>
          <a:lstStyle/>
          <a:p>
            <a:r>
              <a:rPr lang="en-US" sz="1800" dirty="0"/>
              <a:t>RAN5 Rel-15 5GS work item closed at RAN5#94-e</a:t>
            </a:r>
          </a:p>
          <a:p>
            <a:r>
              <a:rPr lang="en-GB" sz="1800" dirty="0"/>
              <a:t>27 discussion papers and 438 (+98) CRs</a:t>
            </a:r>
          </a:p>
          <a:p>
            <a:r>
              <a:rPr lang="en-GB" sz="1800" dirty="0"/>
              <a:t>Progress completed test cases: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br>
              <a:rPr lang="en-US" sz="1800" dirty="0"/>
            </a:br>
            <a:r>
              <a:rPr lang="en-US" sz="1800" dirty="0"/>
              <a:t>References: RAN5#94-e status report: </a:t>
            </a:r>
            <a:r>
              <a:rPr lang="en-GB" sz="1800" u="sng" dirty="0">
                <a:hlinkClick r:id="rId2"/>
              </a:rPr>
              <a:t>R5-220440</a:t>
            </a:r>
            <a:r>
              <a:rPr lang="en-GB" sz="1800" u="sng" dirty="0"/>
              <a:t>, </a:t>
            </a:r>
            <a:r>
              <a:rPr lang="en-US" sz="1800" dirty="0"/>
              <a:t>work plan: </a:t>
            </a:r>
            <a:r>
              <a:rPr lang="en-GB" sz="1800" u="sng" dirty="0">
                <a:hlinkClick r:id="rId3"/>
              </a:rPr>
              <a:t>R5-220439 </a:t>
            </a:r>
            <a:endParaRPr lang="en-GB" sz="1800" u="sng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F4A8E8-AA6A-4DB0-8793-1EBEA3DF5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2465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3B62E6AC-7527-4A77-A66B-DB107717A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993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9A62A4-72F1-4DB8-866C-90B06F752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596" y="2238418"/>
            <a:ext cx="3187376" cy="14346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1F5F57-60CC-4B79-9F81-E9EBE57494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596" y="3712471"/>
            <a:ext cx="5736442" cy="246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46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BDBD8B-5213-452D-B1BE-088E54EE8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3" y="1012125"/>
            <a:ext cx="7386638" cy="526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747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400" dirty="0"/>
              <a:t>Handling of not completed Rel-15 test cases and 5G NR CA/DC condigurations</a:t>
            </a:r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243937"/>
            <a:ext cx="8358094" cy="1827908"/>
          </a:xfrm>
        </p:spPr>
        <p:txBody>
          <a:bodyPr/>
          <a:lstStyle/>
          <a:p>
            <a:r>
              <a:rPr lang="en-US" sz="1600" dirty="0"/>
              <a:t>Remaining not completed test cases will be handled under maintenance</a:t>
            </a:r>
          </a:p>
          <a:p>
            <a:pPr lvl="1"/>
            <a:r>
              <a:rPr lang="en-US" sz="1600" dirty="0"/>
              <a:t>Mainly FR2 and NE-DC test cases remaining</a:t>
            </a:r>
            <a:endParaRPr lang="en-US" sz="2800" dirty="0"/>
          </a:p>
          <a:p>
            <a:r>
              <a:rPr lang="en-US" sz="1600" dirty="0"/>
              <a:t>A RAN5 workplan will be used to track the remaining test cases</a:t>
            </a:r>
          </a:p>
          <a:p>
            <a:r>
              <a:rPr lang="en-US" sz="1600" kern="0" dirty="0"/>
              <a:t>The status of NR bands and 5G NR CA/DC configurations (NR CA, NR-DC, NE-DC and EN-DC) will be tracked </a:t>
            </a:r>
            <a:r>
              <a:rPr lang="en-US" sz="1600" dirty="0"/>
              <a:t>by</a:t>
            </a:r>
            <a:r>
              <a:rPr lang="en-US" sz="1600" kern="0" dirty="0"/>
              <a:t> the RAN5 Permanent Reference Document, PRD21 covering all releases and power classes.</a:t>
            </a:r>
          </a:p>
          <a:p>
            <a:pPr lvl="1"/>
            <a:r>
              <a:rPr lang="en-US" sz="1600" kern="0" dirty="0"/>
              <a:t>PRD21 will be shared with GCF and PTCRB after each RAN5 meeting.</a:t>
            </a:r>
          </a:p>
          <a:p>
            <a:endParaRPr lang="en-US" sz="18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marL="35560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marL="355600" lvl="1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F4A8E8-AA6A-4DB0-8793-1EBEA3DF5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2465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3B62E6AC-7527-4A77-A66B-DB107717A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993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AAFB71-76CA-4CCD-9587-DED69FB5F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21" y="3210604"/>
            <a:ext cx="6534050" cy="305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113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88214</TotalTime>
  <Words>192</Words>
  <Application>Microsoft Office PowerPoint</Application>
  <PresentationFormat>On-screen Show (4:3)</PresentationFormat>
  <Paragraphs>68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Ericsson Capital TT</vt:lpstr>
      <vt:lpstr>PresentationTemplate2011</vt:lpstr>
      <vt:lpstr>RAN5 5G NR STATUS,  DELIVERY phases and targets (Mar-22)   </vt:lpstr>
      <vt:lpstr>Progress SINCE PREVIOUS REPORT</vt:lpstr>
      <vt:lpstr>PowerPoint Presentation</vt:lpstr>
      <vt:lpstr>Handling of not completed Rel-15 test cases and 5G NR CA/DC condigurations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2458</cp:revision>
  <cp:lastPrinted>2019-05-21T13:30:52Z</cp:lastPrinted>
  <dcterms:created xsi:type="dcterms:W3CDTF">2016-08-26T13:27:01Z</dcterms:created>
  <dcterms:modified xsi:type="dcterms:W3CDTF">2022-03-24T12:55:50Z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