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Sig (38.523) - RAN5#93-e (Nov-21)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MAC Maintenance CR’s agreed</a:t>
            </a:r>
          </a:p>
          <a:p>
            <a:pPr lvl="1"/>
            <a:r>
              <a:rPr lang="en-US" dirty="0"/>
              <a:t>1 SDAP Maintenance CR’s agreed</a:t>
            </a:r>
          </a:p>
          <a:p>
            <a:pPr lvl="1"/>
            <a:r>
              <a:rPr lang="en-US" dirty="0"/>
              <a:t>Work item completed for Option 2 SA NR, based on </a:t>
            </a:r>
            <a:r>
              <a:rPr lang="en-US"/>
              <a:t>agreed enhancements. </a:t>
            </a:r>
            <a:endParaRPr lang="en-US" dirty="0"/>
          </a:p>
          <a:p>
            <a:pPr lvl="1"/>
            <a:r>
              <a:rPr lang="en-US" dirty="0"/>
              <a:t>Discussion on update 2 test cases for NE-DC branch is not concluded.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Sig (38.523) - RAN5#93-e (Nov-21)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MAC Maintenance CR’s agreed</a:t>
            </a:r>
          </a:p>
          <a:p>
            <a:pPr lvl="1"/>
            <a:r>
              <a:rPr lang="en-US" dirty="0"/>
              <a:t>1 SDAP Maintenance CR’s agreed</a:t>
            </a:r>
          </a:p>
          <a:p>
            <a:pPr lvl="1"/>
            <a:r>
              <a:rPr lang="en-US" dirty="0"/>
              <a:t>Work item completed for Option 3 EN-DC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Sig (38.523)- RAN5#93-e (Nov-21)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 MAC CR’s agreed to enhance 1 MAC test case for NE-DC branch and pre-test conditions.</a:t>
            </a:r>
          </a:p>
          <a:p>
            <a:pPr lvl="1"/>
            <a:r>
              <a:rPr lang="en-US" dirty="0"/>
              <a:t>2 PDCP CR’s agreed to enhance 1 PDCP test case for NE-DC branch and pre-test conditions.</a:t>
            </a:r>
          </a:p>
          <a:p>
            <a:pPr lvl="1"/>
            <a:r>
              <a:rPr lang="en-US" dirty="0"/>
              <a:t>Work item completed for Option 4 NE-DC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173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L2 Sig (38.523) - RAN5#93-e (Nov-21) SA NR (Option 2) </vt:lpstr>
      <vt:lpstr>L2 Sig (38.523) - RAN5#93-e (Nov-21) EN-DC (Option 3) </vt:lpstr>
      <vt:lpstr>L2 Sig (38.523)- RAN5#93-e (Nov-21)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35</cp:revision>
  <dcterms:created xsi:type="dcterms:W3CDTF">2019-05-16T22:21:00Z</dcterms:created>
  <dcterms:modified xsi:type="dcterms:W3CDTF">2021-11-23T10:16:49Z</dcterms:modified>
</cp:coreProperties>
</file>