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12192000" cy="6858000"/>
  <p:notesSz cx="6858000" cy="9144000"/>
  <p:custDataLst>
    <p:tags r:id="rId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23" d="100"/>
          <a:sy n="123" d="100"/>
        </p:scale>
        <p:origin x="114" y="2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23/11/2021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WP RRM (TS 38.533) - RAN5#93-e (Nov-21)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2 new FR2 test cases completed</a:t>
            </a:r>
          </a:p>
          <a:p>
            <a:pPr lvl="1"/>
            <a:r>
              <a:rPr lang="de-DE" dirty="0" err="1"/>
              <a:t>Remaining</a:t>
            </a:r>
            <a:r>
              <a:rPr lang="de-DE" dirty="0"/>
              <a:t> FR2 </a:t>
            </a:r>
            <a:r>
              <a:rPr lang="de-DE" dirty="0" err="1"/>
              <a:t>test</a:t>
            </a:r>
            <a:r>
              <a:rPr lang="de-DE" dirty="0"/>
              <a:t> </a:t>
            </a:r>
            <a:r>
              <a:rPr lang="de-DE" dirty="0" err="1"/>
              <a:t>cases</a:t>
            </a:r>
            <a:r>
              <a:rPr lang="de-DE" dirty="0"/>
              <a:t> </a:t>
            </a:r>
            <a:r>
              <a:rPr lang="de-DE" dirty="0" err="1"/>
              <a:t>have</a:t>
            </a:r>
            <a:r>
              <a:rPr lang="de-DE" dirty="0"/>
              <a:t> </a:t>
            </a:r>
            <a:r>
              <a:rPr lang="de-DE" dirty="0" err="1"/>
              <a:t>been</a:t>
            </a:r>
            <a:r>
              <a:rPr lang="de-DE" dirty="0"/>
              <a:t> </a:t>
            </a:r>
            <a:r>
              <a:rPr lang="de-DE" dirty="0" err="1"/>
              <a:t>moved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next</a:t>
            </a:r>
            <a:r>
              <a:rPr lang="de-DE" dirty="0"/>
              <a:t> </a:t>
            </a:r>
            <a:r>
              <a:rPr lang="de-DE" dirty="0" err="1"/>
              <a:t>meeting</a:t>
            </a:r>
            <a:endParaRPr lang="en-GB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</a:t>
            </a:r>
            <a:endParaRPr lang="en-US" dirty="0"/>
          </a:p>
        </p:txBody>
      </p:sp>
      <p:sp>
        <p:nvSpPr>
          <p:cNvPr id="5" name="RS_Classification_Standard">
            <a:extLst>
              <a:ext uri="{FF2B5EF4-FFF2-40B4-BE49-F238E27FC236}">
                <a16:creationId xmlns:a16="http://schemas.microsoft.com/office/drawing/2014/main" id="{2D9ED76F-DD9E-4CC4-A5D5-4AEE33D7276E}"/>
              </a:ext>
            </a:extLst>
          </p:cNvPr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WP RRM (TS 38.533) - RAN5#93-e (Nov-21)</a:t>
            </a:r>
            <a:br>
              <a:rPr lang="sv-SE" sz="2800" dirty="0"/>
            </a:br>
            <a:r>
              <a:rPr lang="sv-SE" sz="4000" dirty="0"/>
              <a:t>EN-DC (Option 3)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2 new FR2 test cases completed</a:t>
            </a:r>
          </a:p>
          <a:p>
            <a:pPr lvl="1"/>
            <a:r>
              <a:rPr lang="de-DE" dirty="0" err="1"/>
              <a:t>Remaining</a:t>
            </a:r>
            <a:r>
              <a:rPr lang="de-DE" dirty="0"/>
              <a:t> FR2 </a:t>
            </a:r>
            <a:r>
              <a:rPr lang="de-DE" dirty="0" err="1"/>
              <a:t>test</a:t>
            </a:r>
            <a:r>
              <a:rPr lang="de-DE" dirty="0"/>
              <a:t> </a:t>
            </a:r>
            <a:r>
              <a:rPr lang="de-DE" dirty="0" err="1"/>
              <a:t>cases</a:t>
            </a:r>
            <a:r>
              <a:rPr lang="de-DE" dirty="0"/>
              <a:t> </a:t>
            </a:r>
            <a:r>
              <a:rPr lang="de-DE" dirty="0" err="1"/>
              <a:t>have</a:t>
            </a:r>
            <a:r>
              <a:rPr lang="de-DE" dirty="0"/>
              <a:t> </a:t>
            </a:r>
            <a:r>
              <a:rPr lang="de-DE" dirty="0" err="1"/>
              <a:t>been</a:t>
            </a:r>
            <a:r>
              <a:rPr lang="de-DE" dirty="0"/>
              <a:t> </a:t>
            </a:r>
            <a:r>
              <a:rPr lang="de-DE" dirty="0" err="1"/>
              <a:t>moved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next</a:t>
            </a:r>
            <a:r>
              <a:rPr lang="de-DE" dirty="0"/>
              <a:t> </a:t>
            </a:r>
            <a:r>
              <a:rPr lang="de-DE" dirty="0" err="1"/>
              <a:t>meeting</a:t>
            </a:r>
            <a:endParaRPr lang="en-GB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</a:t>
            </a:r>
            <a:endParaRPr lang="en-US" dirty="0"/>
          </a:p>
        </p:txBody>
      </p:sp>
      <p:sp>
        <p:nvSpPr>
          <p:cNvPr id="5" name="RS_Classification_Standard">
            <a:extLst>
              <a:ext uri="{FF2B5EF4-FFF2-40B4-BE49-F238E27FC236}">
                <a16:creationId xmlns:a16="http://schemas.microsoft.com/office/drawing/2014/main" id="{F4F465E8-6E1D-42D8-8FC5-4007142FEA0B}"/>
              </a:ext>
            </a:extLst>
          </p:cNvPr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712328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WP RRM (TS 38.533) - RAN5#93-e (Nov-21)</a:t>
            </a:r>
            <a:br>
              <a:rPr lang="sv-SE" sz="2800" dirty="0"/>
            </a:br>
            <a:r>
              <a:rPr lang="sv-SE" sz="4000" dirty="0"/>
              <a:t>NE-DC (Option 4)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No test case definitions in RAN4 TS 38.133 prior to RAN5#93-e, therefore no test cases in R5 WP</a:t>
            </a:r>
          </a:p>
          <a:p>
            <a:pPr lvl="1"/>
            <a:r>
              <a:rPr lang="en-US" dirty="0"/>
              <a:t>RAN4 was discussing to add a few test cases for NE-DC in this meeting, the new test cases will be incorporated in the RRM WP for RAN5 #94-e</a:t>
            </a:r>
            <a:endParaRPr lang="en-GB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</a:t>
            </a:r>
            <a:endParaRPr lang="en-US" dirty="0"/>
          </a:p>
        </p:txBody>
      </p:sp>
      <p:sp>
        <p:nvSpPr>
          <p:cNvPr id="5" name="RS_Classification_Standard">
            <a:extLst>
              <a:ext uri="{FF2B5EF4-FFF2-40B4-BE49-F238E27FC236}">
                <a16:creationId xmlns:a16="http://schemas.microsoft.com/office/drawing/2014/main" id="{5C7CE684-B489-4113-BCD8-E4DE10DF0DE8}"/>
              </a:ext>
            </a:extLst>
          </p:cNvPr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9819610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160</Words>
  <Application>Microsoft Office PowerPoint</Application>
  <PresentationFormat>Widescreen</PresentationFormat>
  <Paragraphs>18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WP RRM (TS 38.533) - RAN5#93-e (Nov-21) SA NR (Option 2) </vt:lpstr>
      <vt:lpstr>WP RRM (TS 38.533) - RAN5#93-e (Nov-21) EN-DC (Option 3) </vt:lpstr>
      <vt:lpstr>WP RRM (TS 38.533) - RAN5#93-e (Nov-21) NE-DC (Option 4)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32</cp:revision>
  <dcterms:created xsi:type="dcterms:W3CDTF">2019-05-16T22:21:00Z</dcterms:created>
  <dcterms:modified xsi:type="dcterms:W3CDTF">2021-11-23T09:32:07Z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RS_Classification">
    <vt:lpwstr>UNRESTRICTED</vt:lpwstr>
  </property>
  <property fmtid="{D5CDD505-2E9C-101B-9397-08002B2CF9AE}" pid="3" name="RS_ClassificationID">
    <vt:i4>0</vt:i4>
  </property>
</Properties>
</file>