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8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en-US" altLang="zh-CN" sz="2800" dirty="0"/>
              <a:t>RF Tx Rx Range2</a:t>
            </a:r>
            <a:r>
              <a:rPr lang="sv-SE" sz="2800" dirty="0"/>
              <a:t> (TS 38.521-2) - </a:t>
            </a:r>
            <a:r>
              <a:rPr lang="sv-SE" sz="2800" dirty="0" smtClean="0"/>
              <a:t>RAN5#93-e (</a:t>
            </a:r>
            <a:r>
              <a:rPr lang="en-US" altLang="zh-CN" sz="2800" dirty="0" smtClean="0"/>
              <a:t>Nov</a:t>
            </a:r>
            <a:r>
              <a:rPr lang="sv-SE" sz="2800" dirty="0" smtClean="0"/>
              <a:t>-21</a:t>
            </a:r>
            <a:r>
              <a:rPr lang="sv-SE" sz="2800" dirty="0"/>
              <a:t>)</a:t>
            </a:r>
            <a:br>
              <a:rPr lang="sv-SE" sz="2800" dirty="0"/>
            </a:br>
            <a:r>
              <a:rPr lang="sv-SE" sz="4000" dirty="0"/>
              <a:t>SA NR (Option 2)</a:t>
            </a:r>
            <a:r>
              <a:rPr lang="sv-SE" sz="2800" dirty="0"/>
              <a:t/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 smtClean="0"/>
              <a:t>62%(+</a:t>
            </a:r>
            <a:r>
              <a:rPr lang="en-US" dirty="0"/>
              <a:t>3</a:t>
            </a:r>
            <a:r>
              <a:rPr lang="en-US" dirty="0" smtClean="0"/>
              <a:t>) </a:t>
            </a:r>
            <a:r>
              <a:rPr lang="en-US" dirty="0"/>
              <a:t>completion is achieved</a:t>
            </a:r>
          </a:p>
          <a:p>
            <a:pPr lvl="1"/>
            <a:r>
              <a:rPr lang="en-US" altLang="zh-CN" dirty="0"/>
              <a:t>Test cases are completed</a:t>
            </a:r>
          </a:p>
          <a:p>
            <a:pPr lvl="2"/>
            <a:r>
              <a:rPr lang="en-US" dirty="0" smtClean="0"/>
              <a:t>6.2.3</a:t>
            </a:r>
            <a:r>
              <a:rPr lang="en-US" dirty="0"/>
              <a:t>	</a:t>
            </a:r>
            <a:r>
              <a:rPr lang="en-US" dirty="0" smtClean="0"/>
              <a:t>	A-MPR </a:t>
            </a:r>
            <a:endParaRPr lang="en-US" dirty="0"/>
          </a:p>
          <a:p>
            <a:pPr lvl="2"/>
            <a:r>
              <a:rPr lang="en-US" dirty="0" smtClean="0"/>
              <a:t>6.4.2.2</a:t>
            </a:r>
            <a:r>
              <a:rPr lang="en-US" dirty="0"/>
              <a:t>	</a:t>
            </a:r>
            <a:r>
              <a:rPr lang="en-US" dirty="0" smtClean="0"/>
              <a:t>Carrier leakage</a:t>
            </a:r>
          </a:p>
          <a:p>
            <a:pPr lvl="2"/>
            <a:r>
              <a:rPr lang="en-US" dirty="0" smtClean="0"/>
              <a:t>6.5.3.3	Additional spurious emissions</a:t>
            </a:r>
          </a:p>
          <a:p>
            <a:pPr lvl="2"/>
            <a:r>
              <a:rPr lang="en-US" dirty="0" smtClean="0"/>
              <a:t>7.5		Adjacent channel selectivity</a:t>
            </a:r>
          </a:p>
          <a:p>
            <a:pPr lvl="2"/>
            <a:r>
              <a:rPr lang="en-US" dirty="0" smtClean="0"/>
              <a:t>7.6.2		In-band blocking</a:t>
            </a:r>
            <a:endParaRPr lang="nn-NO" dirty="0"/>
          </a:p>
          <a:p>
            <a:pPr lvl="1"/>
            <a:r>
              <a:rPr lang="nn-NO" dirty="0"/>
              <a:t>ETC testing is added for </a:t>
            </a:r>
            <a:r>
              <a:rPr lang="nn-NO" dirty="0" smtClean="0"/>
              <a:t>a few CA and UL-MIMO test cases</a:t>
            </a:r>
            <a:endParaRPr lang="nn-NO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28</Words>
  <Application>Microsoft Office PowerPoint</Application>
  <PresentationFormat>宽屏</PresentationFormat>
  <Paragraphs>12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Arial</vt:lpstr>
      <vt:lpstr>Calibri</vt:lpstr>
      <vt:lpstr>Calibri Light</vt:lpstr>
      <vt:lpstr>Office Theme</vt:lpstr>
      <vt:lpstr>WP RF Tx Rx Range2 (TS 38.521-2) - RAN5#93-e (Nov-21) SA NR (Option 2)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Huawei</cp:lastModifiedBy>
  <cp:revision>42</cp:revision>
  <dcterms:created xsi:type="dcterms:W3CDTF">2019-05-16T22:21:00Z</dcterms:created>
  <dcterms:modified xsi:type="dcterms:W3CDTF">2021-11-22T13:41:35Z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(3)rgCn6GmyzoXfnDGJ8kTjNnbTsimwyl82ah09ZmvJj8El9afpO2inpUMUAKTshqQhmo4qZani
drsdYsL+sZTcENOsxDQv0wqXGTnfvJJQFRlPQifqPGE7ZkNUJmEjvHX09oX5ntrR/wSJs/bN
aQI8A4VVPyZ2uuJcrR1YMluLc4zX9gf+QCwOTlQ2zNNN3N67aHOBIffirIXi545zAnblkvOA
4tnxhwCNyNO6bi5PVa</vt:lpwstr>
  </property>
  <property fmtid="{D5CDD505-2E9C-101B-9397-08002B2CF9AE}" pid="3" name="_2015_ms_pID_7253431">
    <vt:lpwstr>C8sqXLMQ/CqDqB9o6QfHwwZRQDZQjfPdwZA0kSbmDy2EsE9MA/2dL3
ALLRiPb04FHxGEVMG/Yn87pm+yjxjlrEk/CzALccCfPDNrrNn4YdginhLqsEKTiX2e8ROt+v
EfMo4aX1VbngHV9yzMcHffb7XlfQNSnjvzLrZ6pL7J63pniIE+nTjJvY5PoekBVml1DmebJx
InVpzlkvAtsx3mpqOGsRCp5uPfnHG0c5gBGy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1630024854</vt:lpwstr>
  </property>
  <property fmtid="{D5CDD505-2E9C-101B-9397-08002B2CF9AE}" pid="8" name="_2015_ms_pID_7253432">
    <vt:lpwstr>5A==</vt:lpwstr>
  </property>
</Properties>
</file>