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6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52</a:t>
            </a:r>
            <a:r>
              <a:rPr lang="en-US" sz="2400" dirty="0"/>
              <a:t> CRs agreed at RAN5#923-e to update various clauses in TS 38.521-3</a:t>
            </a:r>
          </a:p>
          <a:p>
            <a:pPr lvl="1"/>
            <a:r>
              <a:rPr lang="en-US" sz="2400" dirty="0"/>
              <a:t>16 CR were agreed to update TP analysis in TS 38.905</a:t>
            </a:r>
            <a:endParaRPr lang="en-US" dirty="0"/>
          </a:p>
          <a:p>
            <a:pPr lvl="1"/>
            <a:r>
              <a:rPr lang="en-US" sz="2400" dirty="0"/>
              <a:t>Total </a:t>
            </a:r>
            <a:r>
              <a:rPr lang="en-US" sz="2400"/>
              <a:t>of 122 </a:t>
            </a:r>
            <a:r>
              <a:rPr lang="en-US" sz="2400" dirty="0"/>
              <a:t>TCs (+6) completed in TS 38.521-3 as of RAN5#93-e</a:t>
            </a:r>
            <a:r>
              <a:rPr lang="en-US" dirty="0"/>
              <a:t>.</a:t>
            </a:r>
          </a:p>
          <a:p>
            <a:pPr lvl="2"/>
            <a:r>
              <a:rPr lang="en-US" sz="2000" dirty="0"/>
              <a:t>- Includes 105 EN-DC FR1 tests + 15 EN-DC FR2 tests</a:t>
            </a:r>
            <a:endParaRPr lang="en-US" dirty="0"/>
          </a:p>
          <a:p>
            <a:pPr lvl="1"/>
            <a:r>
              <a:rPr lang="en-US" dirty="0"/>
              <a:t>Remaining test cases moved to RAN5#93-e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RAN5#93-e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RAN5#93-e (Nov-21)</a:t>
            </a:r>
            <a:br>
              <a:rPr lang="sv-SE" sz="2800" dirty="0"/>
            </a:br>
            <a:r>
              <a:rPr lang="sv-SE" sz="4000" dirty="0"/>
              <a:t>EN-DC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Total of 15 TCs (+0) completed in TS 38.521-3 as of RAN5#93-e</a:t>
            </a:r>
          </a:p>
          <a:p>
            <a:pPr lvl="1"/>
            <a:r>
              <a:rPr lang="en-US" dirty="0"/>
              <a:t>Remaining test cases (8) moved to RAN5#94-e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 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415119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5267</TotalTime>
  <Words>171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Tx/Rx E-UTRA, FR1, FR2 Interworking (TS 38.521-3) - RAN5#93-e (Nov-21) EN-DC (Option 3) </vt:lpstr>
      <vt:lpstr>Tx/Rx E-UTRA, FR1, FR2 Interworking (TS 38.521-3) - RAN5#93-e (Nov-21) EN-DC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39</cp:revision>
  <dcterms:created xsi:type="dcterms:W3CDTF">2019-05-16T22:21:00Z</dcterms:created>
  <dcterms:modified xsi:type="dcterms:W3CDTF">2021-11-26T08:13:21Z</dcterms:modified>
</cp:coreProperties>
</file>