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5</a:t>
            </a:r>
            <a:r>
              <a:rPr lang="en-US" altLang="zh-CN" sz="2800" dirty="0"/>
              <a:t>GC</a:t>
            </a:r>
            <a:r>
              <a:rPr lang="sv-SE" sz="2800" dirty="0"/>
              <a:t> (TS 38.523-1) - RAN5#93-e (Nov-21)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altLang="zh-CN" dirty="0"/>
              <a:t>16</a:t>
            </a:r>
            <a:r>
              <a:rPr lang="en-US" dirty="0"/>
              <a:t> CRs agreed in TS 38.52</a:t>
            </a:r>
            <a:r>
              <a:rPr lang="en-US" altLang="zh-CN" dirty="0"/>
              <a:t>3</a:t>
            </a:r>
            <a:r>
              <a:rPr lang="en-US" dirty="0"/>
              <a:t>-</a:t>
            </a:r>
            <a:r>
              <a:rPr lang="en-US" altLang="zh-CN" dirty="0"/>
              <a:t>1</a:t>
            </a:r>
            <a:r>
              <a:rPr lang="en-US" dirty="0"/>
              <a:t> at RAN5#9</a:t>
            </a:r>
            <a:r>
              <a:rPr lang="en-US" altLang="zh-CN" dirty="0"/>
              <a:t>3</a:t>
            </a:r>
            <a:r>
              <a:rPr lang="en-US" dirty="0"/>
              <a:t>-e</a:t>
            </a:r>
          </a:p>
          <a:p>
            <a:pPr lvl="1"/>
            <a:r>
              <a:rPr lang="en-US" dirty="0"/>
              <a:t>Overall progress: </a:t>
            </a:r>
            <a:r>
              <a:rPr lang="en-US" altLang="zh-CN" dirty="0"/>
              <a:t>100</a:t>
            </a:r>
            <a:r>
              <a:rPr lang="en-US" dirty="0"/>
              <a:t>% (57 out of 57 test cases have been completed)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dirty="0"/>
              <a:t>Cell power issues remains for FR2 in some test cases.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5</a:t>
            </a:r>
            <a:r>
              <a:rPr lang="en-US" altLang="zh-CN" sz="2800" dirty="0"/>
              <a:t>GC</a:t>
            </a:r>
            <a:r>
              <a:rPr lang="sv-SE" sz="2800" dirty="0"/>
              <a:t> (TS 38.523-1) - RAN5#93-e (Nov-21)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 test cases for EN-DC.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5</a:t>
            </a:r>
            <a:r>
              <a:rPr lang="en-US" altLang="zh-CN" sz="2800" dirty="0"/>
              <a:t>GC</a:t>
            </a:r>
            <a:r>
              <a:rPr lang="sv-SE" sz="2800" dirty="0"/>
              <a:t> (TS 38.523-1) - RAN5#93-e (Nov-21)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 test cases for NE-DC planned as implicitly covered by the SA NR test </a:t>
            </a:r>
            <a:r>
              <a:rPr lang="en-US"/>
              <a:t>cases.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53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140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WP 5GC (TS 38.523-1) - RAN5#93-e (Nov-21) SA NR (Option 2) </vt:lpstr>
      <vt:lpstr>WP 5GC (TS 38.523-1) - RAN5#93-e (Nov-21) EN-DC (Option 3) </vt:lpstr>
      <vt:lpstr>WP 5GC (TS 38.523-1) - RAN5#93-e (Nov-21)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39</cp:revision>
  <dcterms:created xsi:type="dcterms:W3CDTF">2019-05-16T22:21:00Z</dcterms:created>
  <dcterms:modified xsi:type="dcterms:W3CDTF">2021-11-23T08:52:38Z</dcterms:modified>
</cp:coreProperties>
</file>