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797675" cy="9926638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(TS 34.229-5) - RAN5#93-e (Nov-21)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23 new test cases in TS 34.229-5 </a:t>
            </a:r>
          </a:p>
          <a:p>
            <a:pPr lvl="2"/>
            <a:r>
              <a:rPr lang="en-US" dirty="0"/>
              <a:t>7.4a, 7.6a, 7.24a, 7.25a, 8.2, 8.3, 8.4, 8.5, 8.6, 8.7, 8.8, 8.9, 8.11, 8.13, 8.15, 8.17, 8.19, 8.21, 8.22, 8.23, 8.24, 8.25, 10.10</a:t>
            </a:r>
          </a:p>
          <a:p>
            <a:pPr lvl="1"/>
            <a:r>
              <a:rPr lang="en-US" dirty="0"/>
              <a:t>2 more test cases completed</a:t>
            </a:r>
          </a:p>
          <a:p>
            <a:pPr lvl="2"/>
            <a:r>
              <a:rPr lang="en-US" dirty="0"/>
              <a:t>7.24, 8.29</a:t>
            </a:r>
          </a:p>
          <a:p>
            <a:pPr lvl="1"/>
            <a:r>
              <a:rPr lang="en-US" dirty="0"/>
              <a:t>1 new generic procedure</a:t>
            </a:r>
          </a:p>
          <a:p>
            <a:pPr lvl="2"/>
            <a:r>
              <a:rPr lang="en-US" dirty="0"/>
              <a:t>A.28 (plus 3 NAS/RRC level procedures needed)</a:t>
            </a:r>
          </a:p>
          <a:p>
            <a:pPr lvl="1"/>
            <a:r>
              <a:rPr lang="en-US" dirty="0"/>
              <a:t>Miscellaneous fixes to existing generic procedures and test cases</a:t>
            </a:r>
          </a:p>
          <a:p>
            <a:pPr lvl="1"/>
            <a:r>
              <a:rPr lang="en-GB" dirty="0"/>
              <a:t>Outstanding are a few Supplementary Services and Emergency Call scenarios</a:t>
            </a:r>
          </a:p>
          <a:p>
            <a:pPr lvl="2"/>
            <a:r>
              <a:rPr lang="en-GB" dirty="0"/>
              <a:t>5 of these outstanding test cases might not be needed though. This will be clarified in the WP version for RAN5#94-e.</a:t>
            </a:r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  <a:endParaRPr lang="en-US" dirty="0"/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EAE5B9A3-8AF4-4CCF-A6D5-C662A171BA6F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IMS over 5GS (TS 34.229-5) - RAN5#93-e (Nov-21)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Discussion paper R5-203459 had proposed to not add IMS test coverage dedicated to EN-DC. This had been accepted by RAN5.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E22317F4-4E74-4F4A-8731-3D5608790D5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IMS over 5GS (TS 34.229-5) - RAN5#93-e (Nov-21)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NE-DC testing does not apply to IMS5GS, same as EN-DC.</a:t>
            </a:r>
            <a:endParaRPr lang="en-GB" dirty="0"/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819FF471-5062-4A36-A51A-9FDC23045609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23387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IMS over 5GS (TS 34.229-5) - RAN5#93-e (Nov-21) SA NR (Option 2) </vt:lpstr>
      <vt:lpstr>WP IMS over 5GS (TS 34.229-5) - RAN5#93-e (Nov-21) EN-DC (Option 3) </vt:lpstr>
      <vt:lpstr>WP IMS over 5GS (TS 34.229-5) - RAN5#93-e (Nov-21)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61</cp:revision>
  <cp:lastPrinted>2021-08-30T13:48:32Z</cp:lastPrinted>
  <dcterms:created xsi:type="dcterms:W3CDTF">2019-05-16T22:21:00Z</dcterms:created>
  <dcterms:modified xsi:type="dcterms:W3CDTF">2021-11-23T14:46:59Z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