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(TS 38.523-3) - RAN5#93-e (Nov-21)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GB" dirty="0"/>
              <a:t>The test method description for the NR RLC test modes has been added.</a:t>
            </a:r>
          </a:p>
          <a:p>
            <a:pPr lvl="1"/>
            <a:r>
              <a:rPr lang="en-GB" dirty="0"/>
              <a:t>New upper tester commands, new PIXITs added.</a:t>
            </a:r>
          </a:p>
          <a:p>
            <a:pPr lvl="1"/>
            <a:r>
              <a:rPr lang="en-US" dirty="0"/>
              <a:t>RRC connection re-establishment</a:t>
            </a:r>
            <a:r>
              <a:rPr lang="en-GB" dirty="0"/>
              <a:t> test procedure updated.</a:t>
            </a:r>
            <a:endParaRPr lang="en-US" dirty="0"/>
          </a:p>
          <a:p>
            <a:pPr lvl="1"/>
            <a:r>
              <a:rPr lang="en-US" dirty="0"/>
              <a:t>Updated execution guidelines.</a:t>
            </a:r>
            <a:endParaRPr lang="en-GB" dirty="0"/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None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(TS 38.523-3) - RAN5#93-e (Nov-21)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GB" dirty="0"/>
              <a:t>EN-DC PDCP Test Model: the PDCP configuration of the MCG DRB has been added.</a:t>
            </a:r>
          </a:p>
          <a:p>
            <a:pPr lvl="1"/>
            <a:r>
              <a:rPr lang="en-GB" dirty="0"/>
              <a:t>The test method description for the NR RLC test modes has been added.</a:t>
            </a:r>
          </a:p>
          <a:p>
            <a:pPr lvl="1"/>
            <a:r>
              <a:rPr lang="en-GB" dirty="0"/>
              <a:t>New upper tester commands, new PIXITs added.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None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(TS 38.523-3) - RAN5#93-e (Nov-21)</a:t>
            </a:r>
            <a:br>
              <a:rPr lang="sv-SE" sz="2800" dirty="0"/>
            </a:br>
            <a:r>
              <a:rPr lang="sv-SE" sz="4000" dirty="0"/>
              <a:t>NE-DC 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Not started, new NE-DC Test Models planned for RAN5#94-e.</a:t>
            </a:r>
            <a:endParaRPr lang="en-GB" dirty="0"/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None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196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166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Protocol Test Models (TS 38.523-3) - RAN5#93-e (Nov-21) SA NR (Option 2) </vt:lpstr>
      <vt:lpstr>Protocol Test Models (TS 38.523-3) - RAN5#93-e (Nov-21) EN-DC (Option 3) </vt:lpstr>
      <vt:lpstr>Protocol Test Models (TS 38.523-3) - RAN5#93-e (Nov-21) NE-DC (Option 4)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35</cp:revision>
  <dcterms:created xsi:type="dcterms:W3CDTF">2019-05-16T22:21:00Z</dcterms:created>
  <dcterms:modified xsi:type="dcterms:W3CDTF">2021-11-23T05:47:40Z</dcterms:modified>
</cp:coreProperties>
</file>