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332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125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86331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(operator): </a:t>
            </a:r>
          </a:p>
          <a:p>
            <a:pPr lvl="1"/>
            <a:r>
              <a:rPr lang="en-US" sz="1000" kern="0" dirty="0"/>
              <a:t>MOP - Spherical Coverage (complete)</a:t>
            </a:r>
          </a:p>
          <a:p>
            <a:pPr lvl="1"/>
            <a:r>
              <a:rPr lang="en-US" sz="1000" kern="0" dirty="0"/>
              <a:t>EIRP - Beam Correspondence</a:t>
            </a:r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86711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(MU complete, test requirement relaxation only allowed for Band n257 at this time)	</a:t>
            </a:r>
          </a:p>
          <a:p>
            <a:pPr lvl="1" fontAlgn="t"/>
            <a:r>
              <a:rPr kumimoji="1" lang="en-US" sz="1000" dirty="0"/>
              <a:t>Occupied bandwidth (complete)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 (complete)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 (complete)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 (complete)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</a:t>
            </a:r>
            <a:r>
              <a:rPr kumimoji="1" lang="en-GB" sz="1000" dirty="0"/>
              <a:t>complete</a:t>
            </a:r>
            <a:r>
              <a:rPr kumimoji="1" lang="en-US" sz="1000" dirty="0"/>
              <a:t>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 #93-e)</a:t>
            </a:r>
            <a:endParaRPr lang="en-US" kern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E16F61-8C5B-4965-9B97-368AC703B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54" y="1800000"/>
            <a:ext cx="81534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Ericsson Capital TT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2021-11-23T05:04:40Z</dcterms:modified>
</cp:coreProperties>
</file>