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7"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23" d="100"/>
          <a:sy n="123" d="100"/>
        </p:scale>
        <p:origin x="114" y="2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5BE0B-4BEE-4EBA-A667-AA45804A1D9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57C0E6C-E0AD-45D1-BA31-12363C78DE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924A98F-CB8F-49BB-B064-C79D7039E46B}"/>
              </a:ext>
            </a:extLst>
          </p:cNvPr>
          <p:cNvSpPr>
            <a:spLocks noGrp="1"/>
          </p:cNvSpPr>
          <p:nvPr>
            <p:ph type="dt" sz="half" idx="10"/>
          </p:nvPr>
        </p:nvSpPr>
        <p:spPr/>
        <p:txBody>
          <a:bodyPr/>
          <a:lstStyle/>
          <a:p>
            <a:fld id="{8A1953E7-71E0-499E-B571-B37DCFBBDECD}" type="datetimeFigureOut">
              <a:rPr lang="en-GB" smtClean="0"/>
              <a:t>23/11/2021</a:t>
            </a:fld>
            <a:endParaRPr lang="en-GB"/>
          </a:p>
        </p:txBody>
      </p:sp>
      <p:sp>
        <p:nvSpPr>
          <p:cNvPr id="5" name="Footer Placeholder 4">
            <a:extLst>
              <a:ext uri="{FF2B5EF4-FFF2-40B4-BE49-F238E27FC236}">
                <a16:creationId xmlns:a16="http://schemas.microsoft.com/office/drawing/2014/main" id="{2DD3EFD4-59F8-470E-94D4-1D1F5C9E452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4C03328-0110-4158-85B9-58D961D379B1}"/>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197146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A4321-16EE-4E4A-96E3-31539C0934DC}"/>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F6569E2-C962-4F59-97AA-5F36D25B97E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D3F6F0-2D4B-41E3-9FA7-E48E2B75E611}"/>
              </a:ext>
            </a:extLst>
          </p:cNvPr>
          <p:cNvSpPr>
            <a:spLocks noGrp="1"/>
          </p:cNvSpPr>
          <p:nvPr>
            <p:ph type="dt" sz="half" idx="10"/>
          </p:nvPr>
        </p:nvSpPr>
        <p:spPr/>
        <p:txBody>
          <a:bodyPr/>
          <a:lstStyle/>
          <a:p>
            <a:fld id="{8A1953E7-71E0-499E-B571-B37DCFBBDECD}" type="datetimeFigureOut">
              <a:rPr lang="en-GB" smtClean="0"/>
              <a:t>23/11/2021</a:t>
            </a:fld>
            <a:endParaRPr lang="en-GB"/>
          </a:p>
        </p:txBody>
      </p:sp>
      <p:sp>
        <p:nvSpPr>
          <p:cNvPr id="5" name="Footer Placeholder 4">
            <a:extLst>
              <a:ext uri="{FF2B5EF4-FFF2-40B4-BE49-F238E27FC236}">
                <a16:creationId xmlns:a16="http://schemas.microsoft.com/office/drawing/2014/main" id="{7F9DB32E-64EC-4152-A037-91FC03C229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B920E09-EBCD-41D2-B8B1-21BCCCB5FC33}"/>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2088768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63B3FE-D70B-40CC-A608-AB2C0EDD0AE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94235DE-9A92-43D6-A7BB-5879AE4B4D8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BE668EC-6EEE-442E-B4E3-C8913CE0CF46}"/>
              </a:ext>
            </a:extLst>
          </p:cNvPr>
          <p:cNvSpPr>
            <a:spLocks noGrp="1"/>
          </p:cNvSpPr>
          <p:nvPr>
            <p:ph type="dt" sz="half" idx="10"/>
          </p:nvPr>
        </p:nvSpPr>
        <p:spPr/>
        <p:txBody>
          <a:bodyPr/>
          <a:lstStyle/>
          <a:p>
            <a:fld id="{8A1953E7-71E0-499E-B571-B37DCFBBDECD}" type="datetimeFigureOut">
              <a:rPr lang="en-GB" smtClean="0"/>
              <a:t>23/11/2021</a:t>
            </a:fld>
            <a:endParaRPr lang="en-GB"/>
          </a:p>
        </p:txBody>
      </p:sp>
      <p:sp>
        <p:nvSpPr>
          <p:cNvPr id="5" name="Footer Placeholder 4">
            <a:extLst>
              <a:ext uri="{FF2B5EF4-FFF2-40B4-BE49-F238E27FC236}">
                <a16:creationId xmlns:a16="http://schemas.microsoft.com/office/drawing/2014/main" id="{BB3F2AEC-F75C-474E-9F8E-E1759BFBB27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665D514-5CC1-44A8-9E73-1B508239B784}"/>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488043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B74D88-71A9-4D29-B6D0-227B6E6D14F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DD5DC08-B387-4DD6-A634-D7A104BF9A5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EFC0320-614B-4703-8C51-AA10F2AA10C2}"/>
              </a:ext>
            </a:extLst>
          </p:cNvPr>
          <p:cNvSpPr>
            <a:spLocks noGrp="1"/>
          </p:cNvSpPr>
          <p:nvPr>
            <p:ph type="dt" sz="half" idx="10"/>
          </p:nvPr>
        </p:nvSpPr>
        <p:spPr/>
        <p:txBody>
          <a:bodyPr/>
          <a:lstStyle/>
          <a:p>
            <a:fld id="{8A1953E7-71E0-499E-B571-B37DCFBBDECD}" type="datetimeFigureOut">
              <a:rPr lang="en-GB" smtClean="0"/>
              <a:t>23/11/2021</a:t>
            </a:fld>
            <a:endParaRPr lang="en-GB"/>
          </a:p>
        </p:txBody>
      </p:sp>
      <p:sp>
        <p:nvSpPr>
          <p:cNvPr id="5" name="Footer Placeholder 4">
            <a:extLst>
              <a:ext uri="{FF2B5EF4-FFF2-40B4-BE49-F238E27FC236}">
                <a16:creationId xmlns:a16="http://schemas.microsoft.com/office/drawing/2014/main" id="{CDC43286-9E8F-4D03-8B19-83092C65B60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2FC4F4-833F-4D50-93C0-7FA367C401DA}"/>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41655858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D5DEC-EF0F-4135-AFB8-0EBDF8495BB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E1BA17C-6FF1-4BEE-A7AD-AFD9B93AECC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3901879-A143-46E1-AF89-ABEC81B4A4FE}"/>
              </a:ext>
            </a:extLst>
          </p:cNvPr>
          <p:cNvSpPr>
            <a:spLocks noGrp="1"/>
          </p:cNvSpPr>
          <p:nvPr>
            <p:ph type="dt" sz="half" idx="10"/>
          </p:nvPr>
        </p:nvSpPr>
        <p:spPr/>
        <p:txBody>
          <a:bodyPr/>
          <a:lstStyle/>
          <a:p>
            <a:fld id="{8A1953E7-71E0-499E-B571-B37DCFBBDECD}" type="datetimeFigureOut">
              <a:rPr lang="en-GB" smtClean="0"/>
              <a:t>23/11/2021</a:t>
            </a:fld>
            <a:endParaRPr lang="en-GB"/>
          </a:p>
        </p:txBody>
      </p:sp>
      <p:sp>
        <p:nvSpPr>
          <p:cNvPr id="5" name="Footer Placeholder 4">
            <a:extLst>
              <a:ext uri="{FF2B5EF4-FFF2-40B4-BE49-F238E27FC236}">
                <a16:creationId xmlns:a16="http://schemas.microsoft.com/office/drawing/2014/main" id="{B98A47E6-8663-4BA3-9C33-D7B6C563A3A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F3DDA9E-3CC3-4220-B686-CF420DF176AA}"/>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40229667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49451-4761-46E9-8EB5-9FF626F401B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CD403F5-5BB6-44C1-87DD-1328E60F9A9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DB4EC09-A3C4-4A39-B2C5-49E8F1E28EB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DA880FD-318E-4CB5-B56F-F0B80EAD15F5}"/>
              </a:ext>
            </a:extLst>
          </p:cNvPr>
          <p:cNvSpPr>
            <a:spLocks noGrp="1"/>
          </p:cNvSpPr>
          <p:nvPr>
            <p:ph type="dt" sz="half" idx="10"/>
          </p:nvPr>
        </p:nvSpPr>
        <p:spPr/>
        <p:txBody>
          <a:bodyPr/>
          <a:lstStyle/>
          <a:p>
            <a:fld id="{8A1953E7-71E0-499E-B571-B37DCFBBDECD}" type="datetimeFigureOut">
              <a:rPr lang="en-GB" smtClean="0"/>
              <a:t>23/11/2021</a:t>
            </a:fld>
            <a:endParaRPr lang="en-GB"/>
          </a:p>
        </p:txBody>
      </p:sp>
      <p:sp>
        <p:nvSpPr>
          <p:cNvPr id="6" name="Footer Placeholder 5">
            <a:extLst>
              <a:ext uri="{FF2B5EF4-FFF2-40B4-BE49-F238E27FC236}">
                <a16:creationId xmlns:a16="http://schemas.microsoft.com/office/drawing/2014/main" id="{ABA8FFE2-3142-4FD2-9F11-5138CFE6D9D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C6660ED-690B-434B-AF06-E2AF5745A1E0}"/>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970743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1CFD3-0659-49AC-BE61-CF49CB6685E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65C87BC-01DC-4006-920D-DC2EDFDDDC4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B8A2CD3-6099-4E8C-A0F8-C9F1DE160BF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C42B14C7-9395-4354-819C-983A0276729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0B2D36F-7848-4164-B1F1-EC86BF2F0E3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0588359-B002-4554-9B43-A797A9679F2D}"/>
              </a:ext>
            </a:extLst>
          </p:cNvPr>
          <p:cNvSpPr>
            <a:spLocks noGrp="1"/>
          </p:cNvSpPr>
          <p:nvPr>
            <p:ph type="dt" sz="half" idx="10"/>
          </p:nvPr>
        </p:nvSpPr>
        <p:spPr/>
        <p:txBody>
          <a:bodyPr/>
          <a:lstStyle/>
          <a:p>
            <a:fld id="{8A1953E7-71E0-499E-B571-B37DCFBBDECD}" type="datetimeFigureOut">
              <a:rPr lang="en-GB" smtClean="0"/>
              <a:t>23/11/2021</a:t>
            </a:fld>
            <a:endParaRPr lang="en-GB"/>
          </a:p>
        </p:txBody>
      </p:sp>
      <p:sp>
        <p:nvSpPr>
          <p:cNvPr id="8" name="Footer Placeholder 7">
            <a:extLst>
              <a:ext uri="{FF2B5EF4-FFF2-40B4-BE49-F238E27FC236}">
                <a16:creationId xmlns:a16="http://schemas.microsoft.com/office/drawing/2014/main" id="{8C5FC94A-85BB-43DC-9237-A26ED850F29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774BDFB9-CBFD-48FC-AD29-903B9518BA29}"/>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894759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DDD99F-FA33-49D0-93F5-227771787A9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6C0B7EA-F983-4055-A68B-227C885BF0EC}"/>
              </a:ext>
            </a:extLst>
          </p:cNvPr>
          <p:cNvSpPr>
            <a:spLocks noGrp="1"/>
          </p:cNvSpPr>
          <p:nvPr>
            <p:ph type="dt" sz="half" idx="10"/>
          </p:nvPr>
        </p:nvSpPr>
        <p:spPr/>
        <p:txBody>
          <a:bodyPr/>
          <a:lstStyle/>
          <a:p>
            <a:fld id="{8A1953E7-71E0-499E-B571-B37DCFBBDECD}" type="datetimeFigureOut">
              <a:rPr lang="en-GB" smtClean="0"/>
              <a:t>23/11/2021</a:t>
            </a:fld>
            <a:endParaRPr lang="en-GB"/>
          </a:p>
        </p:txBody>
      </p:sp>
      <p:sp>
        <p:nvSpPr>
          <p:cNvPr id="4" name="Footer Placeholder 3">
            <a:extLst>
              <a:ext uri="{FF2B5EF4-FFF2-40B4-BE49-F238E27FC236}">
                <a16:creationId xmlns:a16="http://schemas.microsoft.com/office/drawing/2014/main" id="{CAD221D8-14F6-451F-ABE0-6327AB3DB4C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D182366-BF64-4A36-B4DE-07302909169D}"/>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15320435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B208827-C560-4A59-A2BF-D669C29E20B5}"/>
              </a:ext>
            </a:extLst>
          </p:cNvPr>
          <p:cNvSpPr>
            <a:spLocks noGrp="1"/>
          </p:cNvSpPr>
          <p:nvPr>
            <p:ph type="dt" sz="half" idx="10"/>
          </p:nvPr>
        </p:nvSpPr>
        <p:spPr/>
        <p:txBody>
          <a:bodyPr/>
          <a:lstStyle/>
          <a:p>
            <a:fld id="{8A1953E7-71E0-499E-B571-B37DCFBBDECD}" type="datetimeFigureOut">
              <a:rPr lang="en-GB" smtClean="0"/>
              <a:t>23/11/2021</a:t>
            </a:fld>
            <a:endParaRPr lang="en-GB"/>
          </a:p>
        </p:txBody>
      </p:sp>
      <p:sp>
        <p:nvSpPr>
          <p:cNvPr id="3" name="Footer Placeholder 2">
            <a:extLst>
              <a:ext uri="{FF2B5EF4-FFF2-40B4-BE49-F238E27FC236}">
                <a16:creationId xmlns:a16="http://schemas.microsoft.com/office/drawing/2014/main" id="{13765AFC-85C3-4FFF-BE5B-80B659BFB41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CD77AF9-3CC6-4305-930E-DBD6C4EC6CC2}"/>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2498070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9A012-059E-4B5F-B855-EBF26BE195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E272DF5-D4DA-4F24-9EC0-E2D3CAE3A05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080732B-5577-42C8-9496-F978E22BE1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6468FDF-51EC-4068-B8B2-D83ECCDEE733}"/>
              </a:ext>
            </a:extLst>
          </p:cNvPr>
          <p:cNvSpPr>
            <a:spLocks noGrp="1"/>
          </p:cNvSpPr>
          <p:nvPr>
            <p:ph type="dt" sz="half" idx="10"/>
          </p:nvPr>
        </p:nvSpPr>
        <p:spPr/>
        <p:txBody>
          <a:bodyPr/>
          <a:lstStyle/>
          <a:p>
            <a:fld id="{8A1953E7-71E0-499E-B571-B37DCFBBDECD}" type="datetimeFigureOut">
              <a:rPr lang="en-GB" smtClean="0"/>
              <a:t>23/11/2021</a:t>
            </a:fld>
            <a:endParaRPr lang="en-GB"/>
          </a:p>
        </p:txBody>
      </p:sp>
      <p:sp>
        <p:nvSpPr>
          <p:cNvPr id="6" name="Footer Placeholder 5">
            <a:extLst>
              <a:ext uri="{FF2B5EF4-FFF2-40B4-BE49-F238E27FC236}">
                <a16:creationId xmlns:a16="http://schemas.microsoft.com/office/drawing/2014/main" id="{CD31C947-69F4-44B2-B08A-E4E1991C7B2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A010F9B-225B-4AC4-AC1D-C0D2724B3825}"/>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30226507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6E1558-C609-4262-9884-4B8B1D8465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6118EA5C-D9A1-4EC4-9948-7A8C4B9891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BF4DF5D-20A6-42ED-A7BB-3EB2991C33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A647536-5852-481D-B127-D117ECD23105}"/>
              </a:ext>
            </a:extLst>
          </p:cNvPr>
          <p:cNvSpPr>
            <a:spLocks noGrp="1"/>
          </p:cNvSpPr>
          <p:nvPr>
            <p:ph type="dt" sz="half" idx="10"/>
          </p:nvPr>
        </p:nvSpPr>
        <p:spPr/>
        <p:txBody>
          <a:bodyPr/>
          <a:lstStyle/>
          <a:p>
            <a:fld id="{8A1953E7-71E0-499E-B571-B37DCFBBDECD}" type="datetimeFigureOut">
              <a:rPr lang="en-GB" smtClean="0"/>
              <a:t>23/11/2021</a:t>
            </a:fld>
            <a:endParaRPr lang="en-GB"/>
          </a:p>
        </p:txBody>
      </p:sp>
      <p:sp>
        <p:nvSpPr>
          <p:cNvPr id="6" name="Footer Placeholder 5">
            <a:extLst>
              <a:ext uri="{FF2B5EF4-FFF2-40B4-BE49-F238E27FC236}">
                <a16:creationId xmlns:a16="http://schemas.microsoft.com/office/drawing/2014/main" id="{66AB5F69-DEA6-4544-A1AA-71BD26EDCF2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2B67D1E-F9D7-4A57-9D75-99A44A8D9BA3}"/>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16507411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C8C917-945F-473A-8F6F-137BB770573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DCC0926-76B2-4966-8828-D6793DBA0C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10FD6A8-0415-4A6A-9B99-8E97903BB90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1953E7-71E0-499E-B571-B37DCFBBDECD}" type="datetimeFigureOut">
              <a:rPr lang="en-GB" smtClean="0"/>
              <a:t>23/11/2021</a:t>
            </a:fld>
            <a:endParaRPr lang="en-GB"/>
          </a:p>
        </p:txBody>
      </p:sp>
      <p:sp>
        <p:nvSpPr>
          <p:cNvPr id="5" name="Footer Placeholder 4">
            <a:extLst>
              <a:ext uri="{FF2B5EF4-FFF2-40B4-BE49-F238E27FC236}">
                <a16:creationId xmlns:a16="http://schemas.microsoft.com/office/drawing/2014/main" id="{935DB882-D5DC-4BDC-A3C9-2725EE0ED3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A9E075-D823-436D-B13A-1080E5F2285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3D10E9-9FDD-43FA-97F8-DE427123C85F}" type="slidenum">
              <a:rPr lang="en-GB" smtClean="0"/>
              <a:t>‹#›</a:t>
            </a:fld>
            <a:endParaRPr lang="en-GB"/>
          </a:p>
        </p:txBody>
      </p:sp>
    </p:spTree>
    <p:extLst>
      <p:ext uri="{BB962C8B-B14F-4D97-AF65-F5344CB8AC3E}">
        <p14:creationId xmlns:p14="http://schemas.microsoft.com/office/powerpoint/2010/main" val="7787226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23FD6-3404-4327-A6F9-337108081816}"/>
              </a:ext>
            </a:extLst>
          </p:cNvPr>
          <p:cNvSpPr>
            <a:spLocks noGrp="1"/>
          </p:cNvSpPr>
          <p:nvPr>
            <p:ph type="title"/>
          </p:nvPr>
        </p:nvSpPr>
        <p:spPr>
          <a:xfrm>
            <a:off x="838200" y="542678"/>
            <a:ext cx="10515600" cy="646929"/>
          </a:xfrm>
        </p:spPr>
        <p:txBody>
          <a:bodyPr>
            <a:noAutofit/>
          </a:bodyPr>
          <a:lstStyle/>
          <a:p>
            <a:pPr algn="ctr"/>
            <a:r>
              <a:rPr lang="sv-SE" sz="2800" dirty="0"/>
              <a:t>Demod/CSI reporting Performance - RAN5#93-e (Nov-21)</a:t>
            </a:r>
            <a:br>
              <a:rPr lang="sv-SE" sz="2800" dirty="0"/>
            </a:br>
            <a:r>
              <a:rPr lang="sv-SE" sz="2400" dirty="0"/>
              <a:t>EN-DC (Option 3)</a:t>
            </a:r>
            <a:br>
              <a:rPr lang="sv-SE" sz="2800" dirty="0"/>
            </a:br>
            <a:endParaRPr lang="en-GB" sz="2800" dirty="0"/>
          </a:p>
        </p:txBody>
      </p:sp>
      <p:sp>
        <p:nvSpPr>
          <p:cNvPr id="3" name="Content Placeholder 2">
            <a:extLst>
              <a:ext uri="{FF2B5EF4-FFF2-40B4-BE49-F238E27FC236}">
                <a16:creationId xmlns:a16="http://schemas.microsoft.com/office/drawing/2014/main" id="{DB9ACEB8-BC4E-4256-ADE9-E2CC81C368BC}"/>
              </a:ext>
            </a:extLst>
          </p:cNvPr>
          <p:cNvSpPr>
            <a:spLocks noGrp="1"/>
          </p:cNvSpPr>
          <p:nvPr>
            <p:ph idx="1"/>
          </p:nvPr>
        </p:nvSpPr>
        <p:spPr>
          <a:xfrm>
            <a:off x="244549" y="1189606"/>
            <a:ext cx="11727711" cy="5519537"/>
          </a:xfrm>
        </p:spPr>
        <p:txBody>
          <a:bodyPr>
            <a:normAutofit/>
          </a:bodyPr>
          <a:lstStyle/>
          <a:p>
            <a:r>
              <a:rPr lang="en-US" dirty="0"/>
              <a:t>Progress - Current WP completion at 100%</a:t>
            </a:r>
          </a:p>
          <a:p>
            <a:pPr lvl="1"/>
            <a:r>
              <a:rPr lang="en-US" sz="2000" dirty="0"/>
              <a:t>FR1 </a:t>
            </a:r>
          </a:p>
          <a:p>
            <a:pPr lvl="2"/>
            <a:r>
              <a:rPr lang="en-US" sz="1800" dirty="0"/>
              <a:t>CRs with corrections/updates impacting already GCF/PTCRB validated test cases were agreed in this meeting.</a:t>
            </a:r>
          </a:p>
          <a:p>
            <a:pPr lvl="1"/>
            <a:r>
              <a:rPr lang="en-US" sz="2000" dirty="0"/>
              <a:t>FR2</a:t>
            </a:r>
            <a:r>
              <a:rPr lang="en-US" dirty="0"/>
              <a:t> </a:t>
            </a:r>
          </a:p>
          <a:p>
            <a:pPr lvl="2"/>
            <a:r>
              <a:rPr lang="en-US" sz="1800" dirty="0"/>
              <a:t>Acceptable probability of faded signal clipping was discussed for both 64QAM and 256QAM </a:t>
            </a:r>
            <a:r>
              <a:rPr lang="en-US" sz="1800" dirty="0" err="1"/>
              <a:t>Demod</a:t>
            </a:r>
            <a:r>
              <a:rPr lang="en-US" sz="1800" dirty="0"/>
              <a:t> test cases. Although the proposals could not be agreed in this meeting, it was agreed to align the simulation assumptions among various companies to revisit the acceptable clipping range in next meeting.</a:t>
            </a:r>
          </a:p>
          <a:p>
            <a:r>
              <a:rPr lang="sv-SE" dirty="0"/>
              <a:t>O</a:t>
            </a:r>
            <a:r>
              <a:rPr lang="en-GB" dirty="0"/>
              <a:t>pen issues for RAN5 attention</a:t>
            </a:r>
          </a:p>
          <a:p>
            <a:pPr lvl="1"/>
            <a:r>
              <a:rPr lang="sv-SE" sz="1800" dirty="0"/>
              <a:t>More than 50% of the defined PDSCH Demodulation and CSI reporting test points for n259 and 30% for n260 are currently not testable.</a:t>
            </a:r>
          </a:p>
          <a:p>
            <a:pPr lvl="1"/>
            <a:r>
              <a:rPr lang="sv-SE" sz="1800" dirty="0"/>
              <a:t>Further evaluation (EVM impact, higher probability of acceptable faded signal clipping) to increase the max achievable SNR for n259 and n260 pending.</a:t>
            </a:r>
          </a:p>
          <a:p>
            <a:pPr lvl="1"/>
            <a:r>
              <a:rPr lang="sv-SE" sz="1800" dirty="0"/>
              <a:t>Evaluation of max achievable SNR for 256QAM test points pending.</a:t>
            </a:r>
          </a:p>
        </p:txBody>
      </p:sp>
    </p:spTree>
    <p:extLst>
      <p:ext uri="{BB962C8B-B14F-4D97-AF65-F5344CB8AC3E}">
        <p14:creationId xmlns:p14="http://schemas.microsoft.com/office/powerpoint/2010/main" val="35712328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23FD6-3404-4327-A6F9-337108081816}"/>
              </a:ext>
            </a:extLst>
          </p:cNvPr>
          <p:cNvSpPr>
            <a:spLocks noGrp="1"/>
          </p:cNvSpPr>
          <p:nvPr>
            <p:ph type="title"/>
          </p:nvPr>
        </p:nvSpPr>
        <p:spPr>
          <a:xfrm>
            <a:off x="838200" y="542678"/>
            <a:ext cx="10515600" cy="646929"/>
          </a:xfrm>
        </p:spPr>
        <p:txBody>
          <a:bodyPr>
            <a:noAutofit/>
          </a:bodyPr>
          <a:lstStyle/>
          <a:p>
            <a:pPr algn="ctr"/>
            <a:r>
              <a:rPr lang="sv-SE" sz="2800" dirty="0"/>
              <a:t>Demod/CSI reporting Performance - RAN5#93-e (Nov-21)</a:t>
            </a:r>
            <a:br>
              <a:rPr lang="sv-SE" sz="2800" dirty="0"/>
            </a:br>
            <a:r>
              <a:rPr lang="sv-SE" sz="4000" dirty="0"/>
              <a:t>SA NR (Option 2)</a:t>
            </a:r>
            <a:br>
              <a:rPr lang="sv-SE" sz="2800" dirty="0"/>
            </a:br>
            <a:endParaRPr lang="en-GB" sz="2800" dirty="0"/>
          </a:p>
        </p:txBody>
      </p:sp>
      <p:sp>
        <p:nvSpPr>
          <p:cNvPr id="3" name="Content Placeholder 2">
            <a:extLst>
              <a:ext uri="{FF2B5EF4-FFF2-40B4-BE49-F238E27FC236}">
                <a16:creationId xmlns:a16="http://schemas.microsoft.com/office/drawing/2014/main" id="{DB9ACEB8-BC4E-4256-ADE9-E2CC81C368BC}"/>
              </a:ext>
            </a:extLst>
          </p:cNvPr>
          <p:cNvSpPr>
            <a:spLocks noGrp="1"/>
          </p:cNvSpPr>
          <p:nvPr>
            <p:ph idx="1"/>
          </p:nvPr>
        </p:nvSpPr>
        <p:spPr>
          <a:xfrm>
            <a:off x="838200" y="1189607"/>
            <a:ext cx="10515600" cy="5353236"/>
          </a:xfrm>
        </p:spPr>
        <p:txBody>
          <a:bodyPr/>
          <a:lstStyle/>
          <a:p>
            <a:r>
              <a:rPr lang="en-US" dirty="0"/>
              <a:t>Progress – Current WP completion at 99%</a:t>
            </a:r>
          </a:p>
          <a:p>
            <a:pPr lvl="1"/>
            <a:r>
              <a:rPr lang="en-US" dirty="0"/>
              <a:t>For DEMOD and CSI, SA and NSA test cases are combined in the same test case except for SDR test cases. Same status as NSA applies</a:t>
            </a:r>
          </a:p>
          <a:p>
            <a:r>
              <a:rPr lang="sv-SE" dirty="0"/>
              <a:t>O</a:t>
            </a:r>
            <a:r>
              <a:rPr lang="en-GB" dirty="0"/>
              <a:t>pen issues for RAN5 attention</a:t>
            </a:r>
          </a:p>
          <a:p>
            <a:pPr lvl="1"/>
            <a:r>
              <a:rPr lang="sv-SE" dirty="0"/>
              <a:t> same as NSA</a:t>
            </a:r>
            <a:endParaRPr lang="en-US" dirty="0"/>
          </a:p>
        </p:txBody>
      </p:sp>
    </p:spTree>
    <p:extLst>
      <p:ext uri="{BB962C8B-B14F-4D97-AF65-F5344CB8AC3E}">
        <p14:creationId xmlns:p14="http://schemas.microsoft.com/office/powerpoint/2010/main" val="23034670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394</TotalTime>
  <Words>228</Words>
  <Application>Microsoft Office PowerPoint</Application>
  <PresentationFormat>Widescreen</PresentationFormat>
  <Paragraphs>15</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Demod/CSI reporting Performance - RAN5#93-e (Nov-21) EN-DC (Option 3) </vt:lpstr>
      <vt:lpstr>Demod/CSI reporting Performance - RAN5#93-e (Nov-21) SA NR (Option 2)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Ericsson user</dc:creator>
  <cp:lastModifiedBy>Ericsson user</cp:lastModifiedBy>
  <cp:revision>20</cp:revision>
  <dcterms:created xsi:type="dcterms:W3CDTF">2019-05-16T22:21:00Z</dcterms:created>
  <dcterms:modified xsi:type="dcterms:W3CDTF">2021-11-23T10:24:36Z</dcterms:modified>
</cp:coreProperties>
</file>