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</p:sldIdLst>
  <p:sldSz cx="12192000" cy="6858000"/>
  <p:notesSz cx="6858000" cy="9144000"/>
  <p:custDataLst>
    <p:tags r:id="rId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UE Test Functions (TS 38.509) - RAN5#93-e (Nov-21)</a:t>
            </a:r>
            <a:br>
              <a:rPr lang="sv-SE" sz="2800" dirty="0"/>
            </a:br>
            <a:r>
              <a:rPr lang="sv-SE" sz="4000" dirty="0"/>
              <a:t>NE-DC (Option 4)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Identified requirements to update 38.509-1 for NE-DC 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</a:t>
            </a:r>
            <a:r>
              <a:rPr lang="en-GB" dirty="0"/>
              <a:t>Block diagram for NE-DC and UE test loop mode A and B need to be added in clause 5.3.4.1 and 5.3.4.2</a:t>
            </a:r>
          </a:p>
          <a:p>
            <a:pPr lvl="1"/>
            <a:r>
              <a:rPr lang="en-GB" dirty="0"/>
              <a:t>Updates will be done in RAN5#94-e</a:t>
            </a:r>
            <a:endParaRPr lang="en-US" dirty="0"/>
          </a:p>
        </p:txBody>
      </p:sp>
      <p:sp>
        <p:nvSpPr>
          <p:cNvPr id="6" name="RS_Classification_Standard">
            <a:extLst>
              <a:ext uri="{FF2B5EF4-FFF2-40B4-BE49-F238E27FC236}">
                <a16:creationId xmlns:a16="http://schemas.microsoft.com/office/drawing/2014/main" id="{5242A75E-8D9F-4B56-8AA7-459C08FF79B7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819610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62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WP UE Test Functions (TS 38.509) - RAN5#93-e (Nov-21) NE-DC (Option 4)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33</cp:revision>
  <dcterms:created xsi:type="dcterms:W3CDTF">2019-05-16T22:21:00Z</dcterms:created>
  <dcterms:modified xsi:type="dcterms:W3CDTF">2021-11-23T06:01:10Z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</Properties>
</file>