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114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Idle Mode- RAN5#-93e (Nov 2021)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Maintenance of 8 Idle Mode test cases were agreed. All tests are now drafted and agreed. </a:t>
            </a:r>
          </a:p>
          <a:p>
            <a:endParaRPr lang="sv-SE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en-US" dirty="0"/>
              <a:t>FR2 Power levels still missing for few test cases</a:t>
            </a:r>
          </a:p>
          <a:p>
            <a:pPr lvl="1"/>
            <a:r>
              <a:rPr lang="en-US" dirty="0"/>
              <a:t>AP93.04 – Update </a:t>
            </a:r>
            <a:r>
              <a:rPr lang="en-US" dirty="0" err="1"/>
              <a:t>SoR</a:t>
            </a:r>
            <a:r>
              <a:rPr lang="en-US" dirty="0"/>
              <a:t> </a:t>
            </a:r>
            <a:r>
              <a:rPr lang="en-US"/>
              <a:t>TC 6.3.1.5 (R&amp;S)</a:t>
            </a:r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99ab104867f52778eb12040e7f8dfcda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0ad21422d1bc2bd4aa317071306b9571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C61F766-DCE8-4F80-A26A-2627E66CE86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C0E2DC2-5FE9-4EDF-9E31-906036184B08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116CDC1B-FF96-4A39-BC89-0266C7843C0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314</TotalTime>
  <Words>62</Words>
  <Application>Microsoft Office PowerPoint</Application>
  <PresentationFormat>Widescreen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Idle Mode- RAN5#-93e (Nov 2021) SA NR (Option 2)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21</cp:revision>
  <dcterms:created xsi:type="dcterms:W3CDTF">2019-05-16T22:21:00Z</dcterms:created>
  <dcterms:modified xsi:type="dcterms:W3CDTF">2021-11-23T13:19:35Z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0x010100EB28163D68FE8E4D9361964FDD814FC4</vt:lpwstr>
  </property>
</Properties>
</file>