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7"/>
  </p:notesMasterIdLst>
  <p:handoutMasterIdLst>
    <p:handoutMasterId r:id="rId8"/>
  </p:handoutMasterIdLst>
  <p:sldIdLst>
    <p:sldId id="335" r:id="rId2"/>
    <p:sldId id="460" r:id="rId3"/>
    <p:sldId id="469" r:id="rId4"/>
    <p:sldId id="470" r:id="rId5"/>
    <p:sldId id="341" r:id="rId6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9900"/>
    <a:srgbClr val="0066FF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8564" autoAdjust="0"/>
    <p:restoredTop sz="95173" autoAdjust="0"/>
  </p:normalViewPr>
  <p:slideViewPr>
    <p:cSldViewPr>
      <p:cViewPr varScale="1">
        <p:scale>
          <a:sx n="70" d="100"/>
          <a:sy n="70" d="100"/>
        </p:scale>
        <p:origin x="164" y="56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08/02/2021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177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25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2021/2/7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RAN5 #90-e</a:t>
            </a:r>
            <a:br>
              <a:rPr lang="en-GB" dirty="0"/>
            </a:br>
            <a:r>
              <a:rPr lang="en-GB" dirty="0"/>
              <a:t>22-Feb to 05 Mar 2021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R5-21</a:t>
            </a:r>
            <a:r>
              <a:rPr lang="en-GB" dirty="0">
                <a:solidFill>
                  <a:schemeClr val="bg1"/>
                </a:solidFill>
              </a:rPr>
              <a:t>0822</a:t>
            </a:r>
            <a:r>
              <a:rPr lang="en-GB" dirty="0">
                <a:solidFill>
                  <a:srgbClr val="FF0000"/>
                </a:solidFill>
              </a:rPr>
              <a:t> </a:t>
            </a:r>
            <a:br>
              <a:rPr lang="en-GB" dirty="0"/>
            </a:br>
            <a:r>
              <a:rPr lang="en-GB" dirty="0"/>
              <a:t>Handover of Test Tolerance review process in RAN5</a:t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Current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RAN5 TT Review process is currently led by Anritsu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RRM Test cases developed in parallel by multiple companies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RRM Test cases reviewed by multiple companies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FR1 well established, FR2 becoming mature</a:t>
            </a:r>
            <a:endParaRPr lang="en-GB" dirty="0"/>
          </a:p>
          <a:p>
            <a:r>
              <a:rPr lang="en-GB" dirty="0"/>
              <a:t>RAN5#91-e in May 2021 is likely to be last meeting for Ian Rose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Due to retirement</a:t>
            </a:r>
          </a:p>
          <a:p>
            <a:r>
              <a:rPr lang="en-GB" dirty="0"/>
              <a:t>Ericsson has kindly agreed to take over RRM TT review leadership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Jakub Kolodziej is willing to lead the review process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..already involved in TT review process and familiar with FR1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..and now providing/reviewing FR2 analyses 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Proposed Way Forward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799"/>
            <a:ext cx="8991600" cy="5040000"/>
          </a:xfrm>
        </p:spPr>
        <p:txBody>
          <a:bodyPr/>
          <a:lstStyle/>
          <a:p>
            <a:r>
              <a:rPr lang="en-GB" dirty="0"/>
              <a:t>Leading up to RAN5#90-e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lead the RRM TT process, assisted by Ericsson 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Aim to get FR2 MU values finalised so some FR2 TT analyses can be completed in TR 38.903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Encourage companies to submit FR2 TT drafts, so companies become familiar with FR2 analysis methods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provide status and summary of open issues</a:t>
            </a:r>
          </a:p>
          <a:p>
            <a:r>
              <a:rPr lang="en-GB" dirty="0"/>
              <a:t>RAN5#91-e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Ericsson will lead the RRM TT process, supported by Anritsu</a:t>
            </a:r>
          </a:p>
          <a:p>
            <a:pPr marL="720000" lvl="1" indent="-457200"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en-GB" sz="2000" dirty="0">
                <a:solidFill>
                  <a:srgbClr val="33CC33"/>
                </a:solidFill>
              </a:rPr>
              <a:t>Anritsu will aim to provide at least Way Forward for open issues (expected to be mainly FR2)</a:t>
            </a:r>
          </a:p>
        </p:txBody>
      </p:sp>
    </p:spTree>
    <p:extLst>
      <p:ext uri="{BB962C8B-B14F-4D97-AF65-F5344CB8AC3E}">
        <p14:creationId xmlns:p14="http://schemas.microsoft.com/office/powerpoint/2010/main" val="334455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Scope and Technical basis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749282" cy="5040000"/>
          </a:xfrm>
        </p:spPr>
        <p:txBody>
          <a:bodyPr/>
          <a:lstStyle/>
          <a:p>
            <a:r>
              <a:rPr lang="en-GB" dirty="0"/>
              <a:t>Scope of role: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To lead the RRM TT review process in RAN5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As now, test case sign-up companies are expected to resolve any associated RAN4 issues</a:t>
            </a:r>
          </a:p>
          <a:p>
            <a:r>
              <a:rPr lang="en-GB" dirty="0"/>
              <a:t>New features: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If a Work Item introduces new features which require corresponding TT analysis features, RAN5 WI supporting companies are expected to provide effort to develop the new TT features</a:t>
            </a:r>
          </a:p>
          <a:p>
            <a:r>
              <a:rPr lang="en-GB" dirty="0"/>
              <a:t>New bands: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If new bands are introduced outside the current frequency range or dB range, RAN5 WI supporting companies are expected to provide effort to develop updates and resolve any issues</a:t>
            </a:r>
          </a:p>
        </p:txBody>
      </p:sp>
    </p:spTree>
    <p:extLst>
      <p:ext uri="{BB962C8B-B14F-4D97-AF65-F5344CB8AC3E}">
        <p14:creationId xmlns:p14="http://schemas.microsoft.com/office/powerpoint/2010/main" val="3579610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89156</TotalTime>
  <Words>309</Words>
  <Application>Microsoft Office PowerPoint</Application>
  <PresentationFormat>On-screen Show (4:3)</PresentationFormat>
  <Paragraphs>37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15_Blank Presentation</vt:lpstr>
      <vt:lpstr>3GPP RAN5 #90-e 22-Feb to 05 Mar 2021  R5-210822  Handover of Test Tolerance review process in RAN5 </vt:lpstr>
      <vt:lpstr>Current status</vt:lpstr>
      <vt:lpstr>Proposed Way Forward</vt:lpstr>
      <vt:lpstr>Scope and Technical basis</vt:lpstr>
      <vt:lpstr>PowerPoint Presentation</vt:lpstr>
    </vt:vector>
  </TitlesOfParts>
  <Company>Drew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</dc:creator>
  <cp:lastModifiedBy>Rose, Ian</cp:lastModifiedBy>
  <cp:revision>1755</cp:revision>
  <dcterms:created xsi:type="dcterms:W3CDTF">2010-09-29T20:18:17Z</dcterms:created>
  <dcterms:modified xsi:type="dcterms:W3CDTF">2021-02-08T15:31:23Z</dcterms:modified>
</cp:coreProperties>
</file>