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50" y="542678"/>
            <a:ext cx="1146995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RAN5#88-e (Aug-20)</a:t>
            </a:r>
            <a:br>
              <a:rPr lang="sv-SE" sz="2800" dirty="0"/>
            </a:br>
            <a:r>
              <a:rPr lang="sv-SE" sz="4000" dirty="0"/>
              <a:t>Summary</a:t>
            </a: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557" y="1507409"/>
            <a:ext cx="10515600" cy="53532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- 68 CRs agreed in TS 38.521-3 at RAN5#88-e</a:t>
            </a:r>
          </a:p>
          <a:p>
            <a:pPr marL="0" indent="0">
              <a:buNone/>
            </a:pPr>
            <a:r>
              <a:rPr lang="en-US" sz="2400" dirty="0"/>
              <a:t>- Total of 101 108 TCs completed in TS 38.521-3 as of RAN5#87-e</a:t>
            </a:r>
          </a:p>
          <a:p>
            <a:pPr marL="0" indent="0">
              <a:buNone/>
            </a:pPr>
            <a:r>
              <a:rPr lang="en-US" sz="2400" dirty="0"/>
              <a:t>       - Includes 84 87 EN-DC FR1 tests + 17 21 EN-DC FR2 tests</a:t>
            </a:r>
          </a:p>
          <a:p>
            <a:pPr marL="0" indent="0">
              <a:buNone/>
            </a:pPr>
            <a:r>
              <a:rPr lang="en-US" sz="2400" dirty="0"/>
              <a:t>- 39 tests involving FR1+FR2 testing have completed adding appropriate notes. No TC details will be added (covered by SA tests). 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2333449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474" y="542678"/>
            <a:ext cx="11256722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RAN5#88-e (Aug-20)</a:t>
            </a:r>
            <a:br>
              <a:rPr lang="sv-SE" sz="2800" dirty="0"/>
            </a:br>
            <a:r>
              <a:rPr lang="sv-SE" sz="4000" dirty="0"/>
              <a:t>EN-DC (Option 3)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5320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7 EN-DC Option 3 tests completed at RAN5#88-e</a:t>
            </a:r>
          </a:p>
          <a:p>
            <a:pPr lvl="1"/>
            <a:r>
              <a:rPr lang="en-US" dirty="0"/>
              <a:t>Remaining test cases moved to RAN5#89-e vis-à-vis target completion.</a:t>
            </a:r>
          </a:p>
          <a:p>
            <a:pPr lvl="1"/>
            <a:endParaRPr lang="en-GB" dirty="0"/>
          </a:p>
          <a:p>
            <a:r>
              <a:rPr lang="sv-SE" dirty="0"/>
              <a:t>O</a:t>
            </a:r>
            <a:r>
              <a:rPr lang="en-GB" dirty="0"/>
              <a:t>pen issues for RAN5 attention at RAN5#89-e</a:t>
            </a:r>
          </a:p>
          <a:p>
            <a:pPr lvl="1"/>
            <a:r>
              <a:rPr lang="en-US" dirty="0"/>
              <a:t>EN-DC FR2 test progress dependent on MU/TT analysis completion and other open items impacting SA FR2 tests.</a:t>
            </a:r>
          </a:p>
        </p:txBody>
      </p:sp>
    </p:spTree>
    <p:extLst>
      <p:ext uri="{BB962C8B-B14F-4D97-AF65-F5344CB8AC3E}">
        <p14:creationId xmlns:p14="http://schemas.microsoft.com/office/powerpoint/2010/main" val="3571232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35" y="542678"/>
            <a:ext cx="11351525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Tx/Rx E-UTRA, FR1, FR2 Interworking : TS 38.521-3 - RAN5#88-e (Aug-20)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/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FR1+FR2 CA tests are covered by TS 38.521-3.</a:t>
            </a:r>
          </a:p>
          <a:p>
            <a:pPr lvl="1"/>
            <a:r>
              <a:rPr lang="en-US" dirty="0"/>
              <a:t>No Test Case details added (covered by SA tests) . All tests in this category in the WP have completed with agreed approach.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215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Tx/Rx E-UTRA, FR1, FR2 Interworking : TS 38.521-3 - RAN5#88-e (Aug-20) Summary</vt:lpstr>
      <vt:lpstr>Tx/Rx E-UTRA, FR1, FR2 Interworking : TS 38.521-3 - RAN5#88-e (Aug-20) EN-DC (Option 3) </vt:lpstr>
      <vt:lpstr>Tx/Rx E-UTRA, FR1, FR2 Interworking : TS 38.521-3 - RAN5#88-e (Aug-20)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31</cp:revision>
  <dcterms:created xsi:type="dcterms:W3CDTF">2019-05-16T22:21:00Z</dcterms:created>
  <dcterms:modified xsi:type="dcterms:W3CDTF">2020-09-02T14:30:37Z</dcterms:modified>
</cp:coreProperties>
</file>