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02/09/2020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04822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EN-DC and NR/DC configurations - RAN5#88-e (Aug-20)</a:t>
            </a:r>
            <a:br>
              <a:rPr lang="sv-SE" sz="2800" dirty="0"/>
            </a:br>
            <a:r>
              <a:rPr lang="sv-SE" sz="4000" dirty="0"/>
              <a:t>SA NR (Option 2) and EN-DC (Option 3)</a:t>
            </a:r>
            <a:br>
              <a:rPr lang="sv-SE" sz="4000" dirty="0"/>
            </a:b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1751"/>
            <a:ext cx="10515600" cy="5291092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Completed NR bands and CA/DC configurations</a:t>
            </a:r>
          </a:p>
          <a:p>
            <a:pPr lvl="2"/>
            <a:r>
              <a:rPr lang="en-US" dirty="0"/>
              <a:t>17 (+1) NR bands confirmed completed</a:t>
            </a:r>
          </a:p>
          <a:p>
            <a:pPr lvl="2"/>
            <a:r>
              <a:rPr lang="en-US" dirty="0"/>
              <a:t>4 (+/-0) NR CA configuration confirmed completed</a:t>
            </a:r>
          </a:p>
          <a:p>
            <a:pPr lvl="2"/>
            <a:r>
              <a:rPr lang="en-US" dirty="0"/>
              <a:t>No NR-DC configurations completed</a:t>
            </a:r>
          </a:p>
          <a:p>
            <a:pPr lvl="2"/>
            <a:r>
              <a:rPr lang="en-US" dirty="0"/>
              <a:t>51 (+14) EN-DC configurations confirmed completed</a:t>
            </a:r>
          </a:p>
          <a:p>
            <a:pPr lvl="1"/>
            <a:r>
              <a:rPr lang="en-US" dirty="0"/>
              <a:t>Assignment status</a:t>
            </a:r>
          </a:p>
          <a:p>
            <a:pPr lvl="2"/>
            <a:r>
              <a:rPr lang="en-US" dirty="0"/>
              <a:t>NR bands 	26 out of 36 Rel-15 bands assigned</a:t>
            </a:r>
          </a:p>
          <a:p>
            <a:pPr lvl="2"/>
            <a:r>
              <a:rPr lang="en-US" dirty="0"/>
              <a:t>NR CA 	9 out of 119 NR CA configurations assigned</a:t>
            </a:r>
          </a:p>
          <a:p>
            <a:pPr lvl="2"/>
            <a:r>
              <a:rPr lang="en-US" dirty="0"/>
              <a:t>NR DC 	6 out of 45 NR DC configurations assigned</a:t>
            </a:r>
          </a:p>
          <a:p>
            <a:pPr lvl="2"/>
            <a:r>
              <a:rPr lang="en-US" dirty="0"/>
              <a:t>EN-DC 	368(+81) out of 1142 EN-DC configurations assigned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sv-SE"/>
              <a:t>Due to the high number of NR CA, NR-DC and EN-DC configurations it is likely that many will not be completed before teh work item is closed.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145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EN-DC and NR/DC configurations - RAN5#88-e (Aug-20) SA NR (Option 2) and EN-DC (Option 3)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Ericsson user</cp:lastModifiedBy>
  <cp:revision>110</cp:revision>
  <dcterms:created xsi:type="dcterms:W3CDTF">2019-05-16T22:21:00Z</dcterms:created>
  <dcterms:modified xsi:type="dcterms:W3CDTF">2020-09-02T15:05:19Z</dcterms:modified>
</cp:coreProperties>
</file>