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AT&amp;T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#87-e			</a:t>
            </a:r>
            <a:r>
              <a:rPr lang="en-US" b="1" dirty="0"/>
              <a:t>R5-201782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18th – 29th May 2020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(complete for Band n257)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 for Bands n257, n258 and n261)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 for Band n257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</a:t>
            </a:r>
            <a:r>
              <a:rPr lang="sv-SE" sz="1600"/>
              <a:t>#87-e</a:t>
            </a:r>
            <a:r>
              <a:rPr lang="sv-SE" sz="1600" dirty="0"/>
              <a:t>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4DD4FA-5DCA-4111-AD08-722E19557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61" y="1505704"/>
            <a:ext cx="8466323" cy="33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2020-06-04T20:25:16Z</dcterms:modified>
</cp:coreProperties>
</file>