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3/6/2020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/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PCTEST Engineering Lab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#86-e			</a:t>
            </a:r>
            <a:r>
              <a:rPr lang="en-US" b="1" dirty="0"/>
              <a:t>R5-200552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Electronic Meeting, 17th – 28th February 2020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886331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(operator): </a:t>
            </a:r>
          </a:p>
          <a:p>
            <a:pPr lvl="1"/>
            <a:r>
              <a:rPr lang="en-US" sz="1000" kern="0" dirty="0"/>
              <a:t>MOP - Spherical Coverage (complete)</a:t>
            </a:r>
          </a:p>
          <a:p>
            <a:pPr lvl="1"/>
            <a:r>
              <a:rPr lang="en-US" sz="1000" kern="0" dirty="0"/>
              <a:t>EIRP - Beam Correspondence</a:t>
            </a:r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886711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(complete for Band n257)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 (complete for Bands n257, n258 and n261)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(not testable at this time)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 #86-e)</a:t>
            </a:r>
            <a:endParaRPr lang="en-US" kern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E4C4FB-4791-444F-A769-82F7E56D7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044" y="1435423"/>
            <a:ext cx="8121910" cy="335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/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2020-03-06T16:27:40Z</dcterms:modified>
</cp:coreProperties>
</file>