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6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RAN5#86-e (Feb-20)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Maintenance of 21 RRC Test case CR’s were agreed</a:t>
            </a:r>
          </a:p>
          <a:p>
            <a:pPr lvl="1"/>
            <a:r>
              <a:rPr lang="en-US" dirty="0"/>
              <a:t>NR-DC test coverage has been added in WP</a:t>
            </a:r>
          </a:p>
          <a:p>
            <a:pPr lvl="1"/>
            <a:r>
              <a:rPr lang="en-US" dirty="0"/>
              <a:t>Based on below updates in TS38.508-1, CA test cases are now marked as 100% for below cases</a:t>
            </a:r>
          </a:p>
          <a:p>
            <a:endParaRPr lang="en-US" dirty="0"/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  <a:p>
            <a:pPr lvl="1"/>
            <a:r>
              <a:rPr lang="en-GB" sz="1000" dirty="0"/>
              <a:t>Note 1: No SIG test frequencies introduced in TS 38.508-1 clause 6.2.3.4 yet. </a:t>
            </a:r>
            <a:endParaRPr lang="en-US" sz="1000" dirty="0"/>
          </a:p>
          <a:p>
            <a:pPr lvl="1"/>
            <a:r>
              <a:rPr lang="en-GB" sz="1000" dirty="0"/>
              <a:t>Note 2: No NR CA FR2 Inter-band configurations defined in TS 38.101-2 yet in Rel-15 or Rel-16.</a:t>
            </a:r>
            <a:endParaRPr lang="en-US" sz="1000" dirty="0"/>
          </a:p>
          <a:p>
            <a:endParaRPr lang="en-US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NR-DC test cases have dependencies on 38.508-1, might require some updates</a:t>
            </a:r>
          </a:p>
          <a:p>
            <a:pPr lvl="1"/>
            <a:r>
              <a:rPr lang="sv-SE" dirty="0"/>
              <a:t> FR2 and FR1 power levels are missing in certain test cases</a:t>
            </a:r>
          </a:p>
          <a:p>
            <a:pPr lvl="1"/>
            <a:r>
              <a:rPr lang="sv-SE" dirty="0"/>
              <a:t>Data path verification still needs to be added for several test cases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914641-4311-47A9-9D9D-7AE1A4CCB2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653257"/>
              </p:ext>
            </p:extLst>
          </p:nvPr>
        </p:nvGraphicFramePr>
        <p:xfrm>
          <a:off x="1568603" y="3024845"/>
          <a:ext cx="6252900" cy="10367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3225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563225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563225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563225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41471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Non-Contiguous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Inter-band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NR CA FR1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Ready (Note 1)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Ready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NR CA FR2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Ready (Note 1)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Ready (Note 2)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NR CA FR1+FR2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RAN5#86-e (Feb-20)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Maintenance of 13 RRC Test case CR’s were agreed</a:t>
            </a:r>
          </a:p>
          <a:p>
            <a:pPr lvl="1"/>
            <a:r>
              <a:rPr lang="en-US" dirty="0"/>
              <a:t>Based on below updates in TS38.508-1, EN-DC with NR CA test cases are now marked as 100% for below cases</a:t>
            </a:r>
          </a:p>
          <a:p>
            <a:endParaRPr lang="en-US" dirty="0"/>
          </a:p>
          <a:p>
            <a:endParaRPr lang="sv-SE" dirty="0"/>
          </a:p>
          <a:p>
            <a:pPr lvl="1"/>
            <a:r>
              <a:rPr lang="en-GB" sz="1000" dirty="0"/>
              <a:t>Note 1: No SIG test frequencies introduced in TS 38.508-1 clause 6.2.3.4 yet. </a:t>
            </a:r>
            <a:endParaRPr lang="en-US" sz="1000" dirty="0"/>
          </a:p>
          <a:p>
            <a:pPr lvl="1"/>
            <a:r>
              <a:rPr lang="en-GB" sz="1000" dirty="0"/>
              <a:t>Note 2: No NR CA FR2 Inter-band configurations defined in TS 38.101-2 yet in Rel-15 or Rel-16.</a:t>
            </a:r>
            <a:endParaRPr lang="en-US" sz="1000" dirty="0"/>
          </a:p>
          <a:p>
            <a:pPr lvl="1"/>
            <a:endParaRPr lang="en-US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FR2 Power levels are missing for few test cases</a:t>
            </a:r>
          </a:p>
          <a:p>
            <a:pPr lvl="1"/>
            <a:r>
              <a:rPr lang="sv-SE" dirty="0"/>
              <a:t>Data path verification still needs to be added for several test cases</a:t>
            </a:r>
            <a:endParaRPr lang="en-US" dirty="0"/>
          </a:p>
          <a:p>
            <a:pPr lvl="1"/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88EDE92-E850-484A-A4AA-0155A23DB2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043686"/>
              </p:ext>
            </p:extLst>
          </p:nvPr>
        </p:nvGraphicFramePr>
        <p:xfrm>
          <a:off x="1241778" y="2731334"/>
          <a:ext cx="6624880" cy="10367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85244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427196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656220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656220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41471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Non-Contiguous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Inter-band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EN-DC with 2CC NR CA FR1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Ready (Note 1)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Ready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EN-DC with 2CC 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Ready (Note 1)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Not Ready (Note 2)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20735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EN-DC with 2CC NR CA FR1+FR2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9152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99ab104867f52778eb12040e7f8dfcda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0ad21422d1bc2bd4aa317071306b9571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F489507-BB87-4456-9B5A-FE125DD0E2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92459B8-C6A4-4D8C-9D54-DF3E78ABF1F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B1BB3F9-9D81-42A8-8A8A-2ADD0A0F1829}">
  <ds:schemaRefs>
    <ds:schemaRef ds:uri="http://www.w3.org/XML/1998/namespace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cc9c437c-ae0c-4066-8d90-a0f7de786127"/>
    <ds:schemaRef ds:uri="ba37140e-f4c5-4a6c-a9b4-20a691ce6c8a"/>
    <ds:schemaRef ds:uri="http://schemas.openxmlformats.org/package/2006/metadata/core-properties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320</Words>
  <Application>Microsoft Office PowerPoint</Application>
  <PresentationFormat>Widescreen</PresentationFormat>
  <Paragraphs>59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RRC - RAN5#86-e (Feb-20) SA NR (Option 2) </vt:lpstr>
      <vt:lpstr>RRC - RAN5#86-e (Feb-20)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25</cp:revision>
  <dcterms:created xsi:type="dcterms:W3CDTF">2019-05-16T22:21:00Z</dcterms:created>
  <dcterms:modified xsi:type="dcterms:W3CDTF">2020-03-05T21:07:55Z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  <property fmtid="{D5CDD505-2E9C-101B-9397-08002B2CF9AE}" pid="3" name="_AdHocReviewCycleID">
    <vt:i4>1241129817</vt:i4>
  </property>
  <property fmtid="{D5CDD505-2E9C-101B-9397-08002B2CF9AE}" pid="4" name="_NewReviewCycle">
    <vt:lpwstr/>
  </property>
  <property fmtid="{D5CDD505-2E9C-101B-9397-08002B2CF9AE}" pid="5" name="_EmailSubject">
    <vt:lpwstr>RRC WP and slides</vt:lpwstr>
  </property>
  <property fmtid="{D5CDD505-2E9C-101B-9397-08002B2CF9AE}" pid="6" name="_AuthorEmail">
    <vt:lpwstr>yogesht@qti.qualcomm.com</vt:lpwstr>
  </property>
  <property fmtid="{D5CDD505-2E9C-101B-9397-08002B2CF9AE}" pid="7" name="_AuthorEmailDisplayName">
    <vt:lpwstr>Yogesh Tugnawat</vt:lpwstr>
  </property>
</Properties>
</file>