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1B25C9-450C-4BCD-A2D8-D6D9F1128F97}" v="8" dt="2020-03-05T23:32:14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06/03/2020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90%</a:t>
            </a:r>
          </a:p>
          <a:p>
            <a:pPr lvl="1"/>
            <a:r>
              <a:rPr lang="en-US" dirty="0"/>
              <a:t>FR1 </a:t>
            </a:r>
          </a:p>
          <a:p>
            <a:pPr lvl="2"/>
            <a:r>
              <a:rPr lang="en-US" dirty="0"/>
              <a:t>CRs with Critical corrections/updates impacting already GCF/PTCRB validated test cases were agreed in this meeting.</a:t>
            </a:r>
          </a:p>
          <a:p>
            <a:pPr lvl="2"/>
            <a:r>
              <a:rPr lang="en-US" dirty="0"/>
              <a:t>7 more FR1 test cases are now 100% complete</a:t>
            </a:r>
          </a:p>
          <a:p>
            <a:pPr lvl="2"/>
            <a:r>
              <a:rPr lang="en-US" dirty="0"/>
              <a:t>Target for remaining FR1 test cases moved to RAN5#87</a:t>
            </a:r>
            <a:endParaRPr lang="en-GB" dirty="0"/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1 new FR2 SDR test case was introduced in this meeting. </a:t>
            </a:r>
          </a:p>
          <a:p>
            <a:pPr lvl="2"/>
            <a:r>
              <a:rPr lang="en-US" dirty="0"/>
              <a:t>The isolation procedure for FR2 UE direction search was added to Annex H of 38.521-4.</a:t>
            </a:r>
          </a:p>
          <a:p>
            <a:pPr lvl="2"/>
            <a:r>
              <a:rPr lang="en-US" dirty="0"/>
              <a:t>The baseline MU table consisting of applicable MU elements for mode1 (added noise) and mode 2 (noise free) was endorsed to be included in 38.903. MU values are </a:t>
            </a:r>
            <a:r>
              <a:rPr lang="en-US"/>
              <a:t>pending further analysis</a:t>
            </a:r>
            <a:r>
              <a:rPr lang="en-US" dirty="0"/>
              <a:t>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MU analysis for FR2 Demod and CSI test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90%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196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RAN5#86-e (Feb-20) EN-DC (Option 3) </vt:lpstr>
      <vt:lpstr>Demod/CSI reporting Performance 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2020-03-06T08:10:57Z</dcterms:modified>
</cp:coreProperties>
</file>