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Mode-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26 Idle Mode test cases were agreed</a:t>
            </a:r>
          </a:p>
          <a:p>
            <a:pPr lvl="1"/>
            <a:r>
              <a:rPr lang="en-US" dirty="0"/>
              <a:t>1 New TC – 6.1.2.19 (previously agreed but got missed during Spec implementation) was also agreed.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TC 6.1.1.1 and 6.1.1.5 has different behaviors for Rel-15 </a:t>
            </a:r>
            <a:r>
              <a:rPr lang="sv-SE"/>
              <a:t>and Rel-16 in TS 24.501, </a:t>
            </a:r>
            <a:r>
              <a:rPr lang="sv-SE" dirty="0"/>
              <a:t>further discussions to properly </a:t>
            </a:r>
            <a:r>
              <a:rPr lang="sv-SE"/>
              <a:t>adress core spec requirements </a:t>
            </a:r>
            <a:r>
              <a:rPr lang="sv-SE" dirty="0"/>
              <a:t>to be concluded in RAN5#87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cc9c437c-ae0c-4066-8d90-a0f7de786127"/>
    <ds:schemaRef ds:uri="http://schemas.microsoft.com/office/infopath/2007/PartnerControl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19</cp:revision>
  <dcterms:created xsi:type="dcterms:W3CDTF">2019-05-16T22:21:00Z</dcterms:created>
  <dcterms:modified xsi:type="dcterms:W3CDTF">2020-03-05T07:48:48Z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_AdHocReviewCycleID">
    <vt:i4>719588772</vt:i4>
  </property>
  <property fmtid="{D5CDD505-2E9C-101B-9397-08002B2CF9AE}" pid="4" name="_NewReviewCycle">
    <vt:lpwstr/>
  </property>
  <property fmtid="{D5CDD505-2E9C-101B-9397-08002B2CF9AE}" pid="5" name="_EmailSubject">
    <vt:lpwstr>RRC WP and slides</vt:lpwstr>
  </property>
  <property fmtid="{D5CDD505-2E9C-101B-9397-08002B2CF9AE}" pid="6" name="_AuthorEmail">
    <vt:lpwstr>yogesht@qti.qualcomm.com</vt:lpwstr>
  </property>
  <property fmtid="{D5CDD505-2E9C-101B-9397-08002B2CF9AE}" pid="7" name="_AuthorEmailDisplayName">
    <vt:lpwstr>Yogesh Tugnawat</vt:lpwstr>
  </property>
</Properties>
</file>