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50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- RAN5#86-e (Feb-20)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GB" dirty="0"/>
              <a:t>Initial test model added for IMS over NR/5GC. </a:t>
            </a:r>
            <a:endParaRPr lang="en-US" dirty="0"/>
          </a:p>
          <a:p>
            <a:pPr lvl="1"/>
            <a:r>
              <a:rPr lang="en-GB" dirty="0"/>
              <a:t>Handling of intra-frequency cells updated to reduce inter-cell interferences. </a:t>
            </a:r>
          </a:p>
          <a:p>
            <a:pPr lvl="1"/>
            <a:r>
              <a:rPr lang="en-GB" dirty="0"/>
              <a:t>Random Access Msg4 for C-RNTI based CBRA for handover updated to 144 bits TBS. </a:t>
            </a:r>
          </a:p>
          <a:p>
            <a:pPr lvl="1"/>
            <a:r>
              <a:rPr lang="en-GB" dirty="0"/>
              <a:t>Paging frame calculation updated to align with TS 38.508-1. </a:t>
            </a:r>
          </a:p>
          <a:p>
            <a:pPr lvl="1"/>
            <a:r>
              <a:rPr lang="en-GB" dirty="0"/>
              <a:t>EAP Types added to the codec requirements.</a:t>
            </a:r>
          </a:p>
          <a:p>
            <a:pPr lvl="1"/>
            <a:r>
              <a:rPr lang="en-US" dirty="0"/>
              <a:t>SA NR test case execution guidelines updated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- RAN5#86-e (Feb-20)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New PIXITS added to define a 3</a:t>
            </a:r>
            <a:r>
              <a:rPr lang="en-US" baseline="30000" dirty="0"/>
              <a:t>rd</a:t>
            </a:r>
            <a:r>
              <a:rPr lang="en-US" dirty="0"/>
              <a:t> set of IP addresses. </a:t>
            </a:r>
          </a:p>
          <a:p>
            <a:pPr lvl="1"/>
            <a:r>
              <a:rPr lang="en-US" dirty="0"/>
              <a:t>New PIXIT added for EN-DC CA Band Combination.</a:t>
            </a:r>
          </a:p>
          <a:p>
            <a:pPr lvl="1"/>
            <a:r>
              <a:rPr lang="en-US" dirty="0"/>
              <a:t>EN-DC test case execution guidelines updated. 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125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Protocol Test Models - RAN5#86-e (Feb-20) SA NR (Option 2) </vt:lpstr>
      <vt:lpstr>Protocol Test Models - RAN5#86-e (Feb-20)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23</cp:revision>
  <dcterms:created xsi:type="dcterms:W3CDTF">2019-05-16T22:21:00Z</dcterms:created>
  <dcterms:modified xsi:type="dcterms:W3CDTF">2020-03-04T13:21:55Z</dcterms:modified>
</cp:coreProperties>
</file>