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50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04/03/2020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- RAN5#86-e (Feb-20)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Progressed generic test procedure for synchronous NR-DC for connectivity NR-DC.</a:t>
            </a:r>
          </a:p>
          <a:p>
            <a:pPr lvl="1"/>
            <a:r>
              <a:rPr lang="en-US" dirty="0"/>
              <a:t>Generic test procedure parameter NR split for NR-DC moved to RAN5#87.</a:t>
            </a:r>
          </a:p>
          <a:p>
            <a:pPr lvl="1"/>
            <a:r>
              <a:rPr lang="en-US" dirty="0"/>
              <a:t>NR test frequencies for </a:t>
            </a:r>
            <a:r>
              <a:rPr lang="en-US" dirty="0" err="1"/>
              <a:t>Pcell</a:t>
            </a:r>
            <a:r>
              <a:rPr lang="en-US" dirty="0"/>
              <a:t> updated to achieve coverage of lowest and highest frequency of NR bands.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5GS Common Test Environment - RAN5#86-e (Feb-20)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Additional EN-DC configurations added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None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79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5GS Common Test Environment - RAN5#86-e (Feb-20) SA NR (Option 2) </vt:lpstr>
      <vt:lpstr>5GS Common Test Environment - RAN5#86-e (Feb-20)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32</cp:revision>
  <dcterms:created xsi:type="dcterms:W3CDTF">2019-05-16T22:21:00Z</dcterms:created>
  <dcterms:modified xsi:type="dcterms:W3CDTF">2020-03-04T14:05:57Z</dcterms:modified>
</cp:coreProperties>
</file>