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Multilayer and Services 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Target for RAN5#86-e was to complete the Not completed protocol test cases for Multilayer (Emergency services, UAC, EPS Fallback)</a:t>
            </a:r>
          </a:p>
          <a:p>
            <a:pPr lvl="2"/>
            <a:r>
              <a:rPr lang="en-US" dirty="0"/>
              <a:t>Applicability for NR FR2 of EPS Fallback tests was investigated; all tests can be run in FR2</a:t>
            </a:r>
          </a:p>
          <a:p>
            <a:pPr lvl="2"/>
            <a:r>
              <a:rPr lang="en-US" dirty="0"/>
              <a:t>4 already drafted IMS Emergency services tests were updated; 4 new were drafted</a:t>
            </a:r>
          </a:p>
          <a:p>
            <a:pPr lvl="2"/>
            <a:r>
              <a:rPr lang="en-US" dirty="0"/>
              <a:t>4 already drafted UAC tests were updated;</a:t>
            </a:r>
          </a:p>
          <a:p>
            <a:pPr lvl="2"/>
            <a:r>
              <a:rPr lang="en-US" dirty="0"/>
              <a:t>Updates to EPS Fallback tests were done</a:t>
            </a:r>
          </a:p>
          <a:p>
            <a:pPr lvl="1"/>
            <a:r>
              <a:rPr lang="en-US" dirty="0"/>
              <a:t>Need to be moved to RAN5#87</a:t>
            </a:r>
          </a:p>
          <a:p>
            <a:pPr lvl="2"/>
            <a:r>
              <a:rPr lang="en-US" dirty="0"/>
              <a:t>6 UAC tests to be drafted; 3 IMS Emergency services to be drafted; 2 EPS Fallback TCs were downgraded back to 80% completion and need update.</a:t>
            </a:r>
            <a:endParaRPr lang="en-GB" dirty="0"/>
          </a:p>
          <a:p>
            <a:pPr lvl="1"/>
            <a:r>
              <a:rPr lang="sv-SE" dirty="0"/>
              <a:t>Estimate of n</a:t>
            </a:r>
            <a:r>
              <a:rPr lang="en-GB" dirty="0"/>
              <a:t>umber of additional completed test cases</a:t>
            </a:r>
            <a:endParaRPr lang="en-US" dirty="0"/>
          </a:p>
          <a:p>
            <a:pPr lvl="2"/>
            <a:r>
              <a:rPr lang="en-US" dirty="0"/>
              <a:t>Emergency services: </a:t>
            </a:r>
            <a:r>
              <a:rPr lang="en-GB" dirty="0"/>
              <a:t>2 new tests, and new scope added into 2 existing tests. All completed in FR1 tests are also ready in FR2 (in total 15 tests)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GB" dirty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165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Multilayer and Services - RAN5#86-e (Feb-20)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23</cp:revision>
  <dcterms:created xsi:type="dcterms:W3CDTF">2019-05-16T22:21:00Z</dcterms:created>
  <dcterms:modified xsi:type="dcterms:W3CDTF">2020-03-05T09:17:11Z</dcterms:modified>
</cp:coreProperties>
</file>