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Protocol L2 - RAN5#86-e (Feb-20)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5 MAC Maintenance CR’s</a:t>
            </a:r>
          </a:p>
          <a:p>
            <a:pPr lvl="1"/>
            <a:r>
              <a:rPr lang="en-US" dirty="0"/>
              <a:t>8 RLC Maintenance CR’s</a:t>
            </a:r>
          </a:p>
          <a:p>
            <a:pPr lvl="1"/>
            <a:r>
              <a:rPr lang="en-US" dirty="0"/>
              <a:t>5 PDCP Maintenance CR’s</a:t>
            </a:r>
          </a:p>
          <a:p>
            <a:pPr lvl="1"/>
            <a:r>
              <a:rPr lang="en-US" dirty="0"/>
              <a:t>1 SDAP Maintenance CR’s</a:t>
            </a:r>
            <a:endParaRPr lang="en-GB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Progress on NR-DC is holding few test case completion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Protocol L2  - RAN5#86-e (Feb-20)</a:t>
            </a:r>
            <a:br>
              <a:rPr lang="sv-SE" sz="2800" dirty="0"/>
            </a:br>
            <a:r>
              <a:rPr lang="sv-SE" sz="4000" dirty="0"/>
              <a:t>EN-DC (Option 3)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5 MAC Maintenance CR’s</a:t>
            </a:r>
          </a:p>
          <a:p>
            <a:pPr lvl="1"/>
            <a:r>
              <a:rPr lang="en-US" dirty="0"/>
              <a:t>8 RLC Maintenance CR’s</a:t>
            </a:r>
          </a:p>
          <a:p>
            <a:pPr lvl="1"/>
            <a:r>
              <a:rPr lang="en-US" dirty="0"/>
              <a:t>5 PDCP Maintenance CR’s</a:t>
            </a:r>
            <a:endParaRPr lang="en-GB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None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12328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68</Words>
  <Application>Microsoft Office PowerPoint</Application>
  <PresentationFormat>Widescreen</PresentationFormat>
  <Paragraphs>15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Protocol L2 - RAN5#86-e (Feb-20) SA NR (Option 2) </vt:lpstr>
      <vt:lpstr>Protocol L2  - RAN5#86-e (Feb-20) EN-DC (Option 3)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20</cp:revision>
  <dcterms:created xsi:type="dcterms:W3CDTF">2019-05-16T22:21:00Z</dcterms:created>
  <dcterms:modified xsi:type="dcterms:W3CDTF">2020-03-05T06:31:23Z</dcterms:modified>
</cp:coreProperties>
</file>