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None as IMS over 5GS scoped out of e-Meeting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NG.114 dependency: publication of profile encountered further delays</a:t>
            </a:r>
          </a:p>
          <a:p>
            <a:pPr lvl="1"/>
            <a:r>
              <a:rPr lang="sv-SE" dirty="0"/>
              <a:t>Work Plan to be evolved based on available draft version</a:t>
            </a:r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- RAN5#86-e (Feb-20)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de-DE" dirty="0" err="1"/>
              <a:t>none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dirty="0"/>
              <a:t>IR.92 V13.0 was published end of 2019</a:t>
            </a:r>
          </a:p>
          <a:p>
            <a:pPr lvl="2"/>
            <a:r>
              <a:rPr lang="en-US" dirty="0"/>
              <a:t>Contains new wordings on EN-DC that need to be analyzed</a:t>
            </a:r>
            <a:endParaRPr lang="en-GB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81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IMS over 5GS - RAN5#86-e (Feb-20) SA NR (Option 2) </vt:lpstr>
      <vt:lpstr>IMS over 5GS - RAN5#86-e (Feb-20)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26</cp:revision>
  <dcterms:created xsi:type="dcterms:W3CDTF">2019-05-16T22:21:00Z</dcterms:created>
  <dcterms:modified xsi:type="dcterms:W3CDTF">2020-03-05T06:16:20Z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