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62" d="100"/>
          <a:sy n="162" d="100"/>
        </p:scale>
        <p:origin x="2508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04/03/2020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04/03/2020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04/03/2020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04/03/2020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04/03/2020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04/03/2020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04/03/2020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04/03/2020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04/03/2020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04/03/2020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04/03/2020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04/03/2020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5GC - RAN5#86-e (</a:t>
            </a:r>
            <a:r>
              <a:rPr lang="en-US" altLang="zh-CN" sz="2800" dirty="0"/>
              <a:t>Feb-20</a:t>
            </a:r>
            <a:r>
              <a:rPr lang="sv-SE" sz="2800" dirty="0"/>
              <a:t>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Overall progress: </a:t>
            </a:r>
            <a:r>
              <a:rPr lang="en-US"/>
              <a:t>98% (</a:t>
            </a:r>
            <a:r>
              <a:rPr lang="en-US" dirty="0"/>
              <a:t>59 out of 60 test cases have been completed)</a:t>
            </a:r>
          </a:p>
          <a:p>
            <a:pPr lvl="1"/>
            <a:r>
              <a:rPr lang="en-US" dirty="0"/>
              <a:t>1 test cases need to be moved to RAN5#87</a:t>
            </a:r>
          </a:p>
          <a:p>
            <a:pPr lvl="1"/>
            <a:r>
              <a:rPr lang="sv-SE" dirty="0"/>
              <a:t>3 test cases completed </a:t>
            </a:r>
            <a:r>
              <a:rPr lang="en-GB" dirty="0"/>
              <a:t>@RAN5#86-e</a:t>
            </a:r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en-US" altLang="zh-CN" dirty="0"/>
              <a:t>Some inconsistence of 24.501 for R15 and R16 need to be confirmed with core group.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</TotalTime>
  <Words>60</Words>
  <Application>Microsoft Office PowerPoint</Application>
  <PresentationFormat>Widescreen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5GC - RAN5#86-e (Feb-20) SA NR (Option 2)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25</cp:revision>
  <dcterms:created xsi:type="dcterms:W3CDTF">2019-05-16T22:21:00Z</dcterms:created>
  <dcterms:modified xsi:type="dcterms:W3CDTF">2020-03-04T10:22:06Z</dcterms:modified>
</cp:coreProperties>
</file>