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RAN5#86-e (Feb-20)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 and CA/DC configurations</a:t>
            </a:r>
          </a:p>
          <a:p>
            <a:pPr lvl="2"/>
            <a:r>
              <a:rPr lang="en-US" dirty="0"/>
              <a:t>15 (+2) NR bands confirmed completed</a:t>
            </a:r>
          </a:p>
          <a:p>
            <a:pPr lvl="2"/>
            <a:r>
              <a:rPr lang="en-US" dirty="0"/>
              <a:t>1 (+2) NR CA configuration (CA_41C) confirmed completed</a:t>
            </a:r>
          </a:p>
          <a:p>
            <a:pPr lvl="2"/>
            <a:r>
              <a:rPr lang="en-US" dirty="0"/>
              <a:t>23 (+23) EN-DC configurations confirmed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 	26 out of 36 Rel-15 bands assigned</a:t>
            </a:r>
          </a:p>
          <a:p>
            <a:pPr lvl="2"/>
            <a:r>
              <a:rPr lang="en-US" dirty="0"/>
              <a:t>NR CA 	9(+2) out of 119(-6) NR CA configurations assigned</a:t>
            </a:r>
          </a:p>
          <a:p>
            <a:pPr lvl="2"/>
            <a:r>
              <a:rPr lang="en-US" dirty="0"/>
              <a:t>NR DC 	6 out of 45 NR DC configurations assigned</a:t>
            </a:r>
          </a:p>
          <a:p>
            <a:pPr lvl="2"/>
            <a:r>
              <a:rPr lang="en-US" dirty="0"/>
              <a:t>EN-DC 	280(+48) out of 1142 EN-DC configurations assigned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None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54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RAN5#86-e (Feb-20)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98</cp:revision>
  <dcterms:created xsi:type="dcterms:W3CDTF">2019-05-16T22:21:00Z</dcterms:created>
  <dcterms:modified xsi:type="dcterms:W3CDTF">2020-03-05T11:56:27Z</dcterms:modified>
</cp:coreProperties>
</file>