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05/03/2020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Common ICS - RAN5#86-e (Feb-20)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sv-SE" dirty="0"/>
              <a:t>SA NR (Option 2)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8 CR’s adding various PICS  (Also Applicable to Option 3)</a:t>
            </a:r>
          </a:p>
          <a:p>
            <a:pPr lvl="2"/>
            <a:r>
              <a:rPr lang="en-US" dirty="0"/>
              <a:t>Mostly UE capabilities for various new Bands/CA configurations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</a:p>
          <a:p>
            <a:r>
              <a:rPr lang="sv-SE" dirty="0"/>
              <a:t>EN-DC(Option 3)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8 CR’s adding various PICS  (Also Applicable to Option 2)</a:t>
            </a:r>
          </a:p>
          <a:p>
            <a:pPr lvl="2"/>
            <a:r>
              <a:rPr lang="en-US" dirty="0"/>
              <a:t>4 EN-DC only CR’s</a:t>
            </a:r>
          </a:p>
          <a:p>
            <a:pPr lvl="2"/>
            <a:r>
              <a:rPr lang="en-US" dirty="0"/>
              <a:t>Mostly UE capabilities for various new Bands/CA configurations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84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Common ICS - RAN5#86-e (Feb-20)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24</cp:revision>
  <dcterms:created xsi:type="dcterms:W3CDTF">2019-05-16T22:21:00Z</dcterms:created>
  <dcterms:modified xsi:type="dcterms:W3CDTF">2020-03-05T20:59:15Z</dcterms:modified>
</cp:coreProperties>
</file>