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RRM - RAN5#86-e (Feb-20)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16 RRM FR1 SA test cases have been completed</a:t>
            </a:r>
          </a:p>
          <a:p>
            <a:pPr lvl="1"/>
            <a:r>
              <a:rPr lang="de-DE" dirty="0"/>
              <a:t>FR2 AP #85.22 </a:t>
            </a:r>
            <a:r>
              <a:rPr lang="de-DE" dirty="0" err="1"/>
              <a:t>and</a:t>
            </a:r>
            <a:r>
              <a:rPr lang="de-DE" dirty="0"/>
              <a:t> #85.24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been</a:t>
            </a:r>
            <a:r>
              <a:rPr lang="de-DE" dirty="0"/>
              <a:t> </a:t>
            </a:r>
            <a:r>
              <a:rPr lang="de-DE" dirty="0" err="1"/>
              <a:t>closed</a:t>
            </a:r>
            <a:endParaRPr lang="en-GB" dirty="0"/>
          </a:p>
          <a:p>
            <a:pPr lvl="1"/>
            <a:r>
              <a:rPr lang="de-DE" dirty="0"/>
              <a:t>All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targets</a:t>
            </a:r>
            <a:r>
              <a:rPr lang="de-DE" dirty="0"/>
              <a:t> </a:t>
            </a:r>
            <a:r>
              <a:rPr lang="de-DE" dirty="0" err="1"/>
              <a:t>planned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e-Meeting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been</a:t>
            </a:r>
            <a:r>
              <a:rPr lang="de-DE" dirty="0"/>
              <a:t> </a:t>
            </a:r>
            <a:r>
              <a:rPr lang="de-DE" dirty="0" err="1"/>
              <a:t>achieved</a:t>
            </a:r>
            <a:r>
              <a:rPr lang="de-DE" dirty="0"/>
              <a:t>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FR2 progress in general is relatively low. </a:t>
            </a:r>
          </a:p>
          <a:p>
            <a:pPr lvl="1"/>
            <a:r>
              <a:rPr lang="sv-SE" dirty="0"/>
              <a:t>Nonetheless, the results of AP #85.22 and #85.24 should enable good progress in the next meeting.</a:t>
            </a:r>
            <a:endParaRPr lang="en-US" dirty="0"/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RRM- RAN5#86-e (Feb-20)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12 RRM FR1 NSA test cases have been completed</a:t>
            </a:r>
          </a:p>
          <a:p>
            <a:pPr lvl="1"/>
            <a:r>
              <a:rPr lang="de-DE" dirty="0"/>
              <a:t>FR2 AP #85.22 </a:t>
            </a:r>
            <a:r>
              <a:rPr lang="de-DE" dirty="0" err="1"/>
              <a:t>and</a:t>
            </a:r>
            <a:r>
              <a:rPr lang="de-DE" dirty="0"/>
              <a:t> #85.24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been</a:t>
            </a:r>
            <a:r>
              <a:rPr lang="de-DE" dirty="0"/>
              <a:t> </a:t>
            </a:r>
            <a:r>
              <a:rPr lang="de-DE" dirty="0" err="1"/>
              <a:t>closed</a:t>
            </a:r>
            <a:endParaRPr lang="en-GB" dirty="0"/>
          </a:p>
          <a:p>
            <a:pPr lvl="1"/>
            <a:r>
              <a:rPr lang="de-DE" dirty="0"/>
              <a:t>All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targets</a:t>
            </a:r>
            <a:r>
              <a:rPr lang="de-DE" dirty="0"/>
              <a:t> </a:t>
            </a:r>
            <a:r>
              <a:rPr lang="de-DE" dirty="0" err="1"/>
              <a:t>planned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e-Meeting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been</a:t>
            </a:r>
            <a:r>
              <a:rPr lang="de-DE" dirty="0"/>
              <a:t> </a:t>
            </a:r>
            <a:r>
              <a:rPr lang="de-DE" dirty="0" err="1"/>
              <a:t>achieved</a:t>
            </a:r>
            <a:r>
              <a:rPr lang="de-DE" dirty="0"/>
              <a:t>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FR2 progress in general is relatively low. </a:t>
            </a:r>
          </a:p>
          <a:p>
            <a:pPr lvl="1"/>
            <a:r>
              <a:rPr lang="sv-SE" dirty="0"/>
              <a:t>Nonetheless, the results of AP #85.22 and #85.24 should enable good progress in the next meeting.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142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RRM - RAN5#86-e (Feb-20) SA NR (Option 2) </vt:lpstr>
      <vt:lpstr>RRM- RAN5#86-e (Feb-20)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21</cp:revision>
  <dcterms:created xsi:type="dcterms:W3CDTF">2019-05-16T22:21:00Z</dcterms:created>
  <dcterms:modified xsi:type="dcterms:W3CDTF">2020-03-05T06:33:25Z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