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6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21/11/2019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21/11/2019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NSA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US" b="1" dirty="0"/>
              <a:t>Reno, Nevada</a:t>
            </a:r>
            <a:r>
              <a:rPr lang="en-GB" b="1" dirty="0"/>
              <a:t>, USA,</a:t>
            </a:r>
            <a:r>
              <a:rPr lang="en-US" b="1" dirty="0"/>
              <a:t> 18 – 22 November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 R5-199341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 and NSA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55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/>
              <a:t>At RAN5#83 an update has been presented in R5-195192 WF on Sum of Power agreed</a:t>
            </a:r>
          </a:p>
          <a:p>
            <a:r>
              <a:rPr lang="en-GB" dirty="0"/>
              <a:t>At RAN5#84 NSA table presented separately from FR1 in R5-197603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TT Way Forward</a:t>
            </a:r>
            <a:r>
              <a:rPr lang="en-GB" dirty="0"/>
              <a:t> SUM of Power TCs (NSA)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/>
              <a:t>At RAN5#83 </a:t>
            </a:r>
            <a:r>
              <a:rPr lang="en-GB" sz="2400" b="1" noProof="0" dirty="0"/>
              <a:t>MU</a:t>
            </a:r>
            <a:r>
              <a:rPr lang="en-GB" sz="2400" noProof="0" dirty="0"/>
              <a:t> agreed in </a:t>
            </a:r>
            <a:r>
              <a:rPr lang="en-GB" sz="2400" dirty="0"/>
              <a:t>R5-195141</a:t>
            </a:r>
            <a:endParaRPr lang="en-GB" sz="2400" noProof="0" dirty="0">
              <a:highlight>
                <a:srgbClr val="FFFF00"/>
              </a:highlight>
            </a:endParaRPr>
          </a:p>
          <a:p>
            <a:pPr lvl="1"/>
            <a:r>
              <a:rPr lang="en-GB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/>
              <a:t>RAN5#83 </a:t>
            </a:r>
            <a:r>
              <a:rPr lang="en-GB" sz="2400" b="1" dirty="0"/>
              <a:t>TT</a:t>
            </a:r>
            <a:r>
              <a:rPr lang="en-GB" sz="2400" dirty="0"/>
              <a:t> agreed in R5-195430 and R5-195437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Changes in RAN5#84</a:t>
            </a:r>
          </a:p>
          <a:p>
            <a:pPr lvl="1"/>
            <a:r>
              <a:rPr lang="en-GB" dirty="0"/>
              <a:t>PRACH time mask MU and TT added</a:t>
            </a:r>
          </a:p>
          <a:p>
            <a:pPr lvl="2"/>
            <a:r>
              <a:rPr lang="en-GB" dirty="0"/>
              <a:t>6.3B.4.1, 6.3B.4.2, 6.3B.4.3</a:t>
            </a:r>
          </a:p>
          <a:p>
            <a:pPr lvl="1"/>
            <a:r>
              <a:rPr lang="en-US" dirty="0"/>
              <a:t>Spurious emissions for Inter-band including FR1 and FR2 new TCs added (MU and TT still FFS)</a:t>
            </a:r>
          </a:p>
          <a:p>
            <a:pPr lvl="2"/>
            <a:r>
              <a:rPr lang="en-US" dirty="0"/>
              <a:t>6.5B.3.5.1, 6.5B.3.5.2 </a:t>
            </a:r>
          </a:p>
          <a:p>
            <a:pPr lvl="1"/>
            <a:r>
              <a:rPr lang="en-GB" dirty="0"/>
              <a:t>More CA test cases added</a:t>
            </a:r>
          </a:p>
          <a:p>
            <a:pPr lvl="2"/>
            <a:r>
              <a:rPr lang="en-GB" dirty="0"/>
              <a:t>7.3B.2.4.1, 7.3B.2.4.2, 7.3B.2.4.3, 7.8B.2.6</a:t>
            </a:r>
          </a:p>
          <a:p>
            <a:r>
              <a:rPr lang="en-GB" dirty="0">
                <a:solidFill>
                  <a:srgbClr val="FF0000"/>
                </a:solidFill>
              </a:rPr>
              <a:t>Changes in RAN5#85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More CA Test Cases added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7.4B.3_1.(1 to 4) (R5-199344), 7.4B.4_1.(1 to 4) (R5-199378), 7.6B.2.3_1.(1 to 4) (R5-199347), 7.6B.2.4_1.(1 to 4) (R5-198311r1), 7.6B.4.3_1.(1 to 4) (R5-199348)</a:t>
            </a:r>
          </a:p>
          <a:p>
            <a:endParaRPr lang="en-GB" dirty="0"/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6056</TotalTime>
  <Words>490</Words>
  <Application>Microsoft Office PowerPoint</Application>
  <PresentationFormat>On-screen Show (4:3)</PresentationFormat>
  <Paragraphs>48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NSA TT Way Forward update</vt:lpstr>
      <vt:lpstr>Background FR1 and NSA</vt:lpstr>
      <vt:lpstr>Agreed FR1 NSA WF TS 38.521-3</vt:lpstr>
      <vt:lpstr>TT Way Forward SUM of Power TCs (NSA)</vt:lpstr>
      <vt:lpstr>Attached Spreadsheet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237</cp:revision>
  <dcterms:created xsi:type="dcterms:W3CDTF">2018-05-23T08:39:00Z</dcterms:created>
  <dcterms:modified xsi:type="dcterms:W3CDTF">2019-11-21T17:13:03Z</dcterms:modified>
</cp:coreProperties>
</file>