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Overall progress: 96%(56 out of 58 test cases have been completed)</a:t>
            </a:r>
          </a:p>
          <a:p>
            <a:pPr lvl="1"/>
            <a:r>
              <a:rPr lang="en-US" dirty="0"/>
              <a:t>2 test cases need to be moved to RAN5#85</a:t>
            </a:r>
          </a:p>
          <a:p>
            <a:pPr lvl="1"/>
            <a:r>
              <a:rPr lang="sv-SE" dirty="0"/>
              <a:t>8 test cases completed </a:t>
            </a:r>
            <a:r>
              <a:rPr lang="en-GB" dirty="0"/>
              <a:t>@RAN5#84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None</a:t>
            </a:r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5GC - RAN5#85 (Nov-19)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2019-11-22T19:18:59Z</dcterms:modified>
</cp:coreProperties>
</file>